
<file path=[Content_Types].xml><?xml version="1.0" encoding="utf-8"?>
<Types xmlns="http://schemas.openxmlformats.org/package/2006/content-types">
  <Default Extension="bin" ContentType="audio/unknown"/>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8.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5" r:id="rId4"/>
    <p:sldMasterId id="2147484148" r:id="rId5"/>
    <p:sldMasterId id="2147484825" r:id="rId6"/>
    <p:sldMasterId id="2147484838" r:id="rId7"/>
    <p:sldMasterId id="2147484851" r:id="rId8"/>
    <p:sldMasterId id="2147484864" r:id="rId9"/>
    <p:sldMasterId id="2147484877" r:id="rId10"/>
    <p:sldMasterId id="2147484890" r:id="rId11"/>
    <p:sldMasterId id="2147484903" r:id="rId12"/>
    <p:sldMasterId id="2147484916" r:id="rId13"/>
  </p:sldMasterIdLst>
  <p:notesMasterIdLst>
    <p:notesMasterId r:id="rId47"/>
  </p:notesMasterIdLst>
  <p:handoutMasterIdLst>
    <p:handoutMasterId r:id="rId48"/>
  </p:handoutMasterIdLst>
  <p:sldIdLst>
    <p:sldId id="310" r:id="rId14"/>
    <p:sldId id="311" r:id="rId15"/>
    <p:sldId id="312" r:id="rId16"/>
    <p:sldId id="313" r:id="rId17"/>
    <p:sldId id="314" r:id="rId18"/>
    <p:sldId id="315" r:id="rId19"/>
    <p:sldId id="316" r:id="rId20"/>
    <p:sldId id="317" r:id="rId21"/>
    <p:sldId id="338" r:id="rId22"/>
    <p:sldId id="339" r:id="rId23"/>
    <p:sldId id="340" r:id="rId24"/>
    <p:sldId id="341" r:id="rId25"/>
    <p:sldId id="342" r:id="rId26"/>
    <p:sldId id="343" r:id="rId27"/>
    <p:sldId id="334" r:id="rId28"/>
    <p:sldId id="344" r:id="rId29"/>
    <p:sldId id="345" r:id="rId30"/>
    <p:sldId id="318" r:id="rId31"/>
    <p:sldId id="320" r:id="rId32"/>
    <p:sldId id="322" r:id="rId33"/>
    <p:sldId id="321" r:id="rId34"/>
    <p:sldId id="323" r:id="rId35"/>
    <p:sldId id="324" r:id="rId36"/>
    <p:sldId id="325" r:id="rId37"/>
    <p:sldId id="326" r:id="rId38"/>
    <p:sldId id="327" r:id="rId39"/>
    <p:sldId id="328" r:id="rId40"/>
    <p:sldId id="329" r:id="rId41"/>
    <p:sldId id="330" r:id="rId42"/>
    <p:sldId id="331" r:id="rId43"/>
    <p:sldId id="332" r:id="rId44"/>
    <p:sldId id="333" r:id="rId45"/>
    <p:sldId id="346" r:id="rId46"/>
  </p:sldIdLst>
  <p:sldSz cx="9144000" cy="6858000" type="screen4x3"/>
  <p:notesSz cx="6858000" cy="9144000"/>
  <p:defaultTex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933">
          <p15:clr>
            <a:srgbClr val="A4A3A4"/>
          </p15:clr>
        </p15:guide>
        <p15:guide id="2" pos="2880">
          <p15:clr>
            <a:srgbClr val="A4A3A4"/>
          </p15:clr>
        </p15:guide>
        <p15:guide id="3" pos="1791">
          <p15:clr>
            <a:srgbClr val="A4A3A4"/>
          </p15:clr>
        </p15:guide>
        <p15:guide id="4" orient="horz" pos="3657">
          <p15:clr>
            <a:srgbClr val="A4A3A4"/>
          </p15:clr>
        </p15:guide>
        <p15:guide id="5" pos="106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 id="4" name="Microsoft Office User" initials="Office [4]" lastIdx="1" clrIdx="3"/>
  <p:cmAuthor id="5" name="Microsoft Office User" initials="Office [5]" lastIdx="1" clrIdx="4"/>
  <p:cmAuthor id="6" name="Susan Leaper" initials="" lastIdx="2" clrIdx="5"/>
  <p:cmAuthor id="7" name="Microsoft Office User" initials="Office [8]" lastIdx="1" clrIdx="6"/>
  <p:cmAuthor id="8" name="Microsoft Office User" initials="Office [7]" lastIdx="1" clrIdx="7"/>
  <p:cmAuthor id="9" name="Microsoft Office User" initials="Office [9]" lastIdx="1" clrIdx="8"/>
  <p:cmAuthor id="10" name="Microsoft Office User" initials="Office [10]" lastIdx="1" clrIdx="9"/>
  <p:cmAuthor id="11" name="Microsoft Office User" initials="" lastIdx="1" clrIdx="10"/>
  <p:cmAuthor id="12" name="Unknown User1" initials="Unknown User1" lastIdx="1" clrIdx="11"/>
  <p:cmAuthor id="13" name="Unknown User2" initials="Unknown User2" lastIdx="1" clrIdx="12"/>
  <p:cmAuthor id="14" name="Chetna Somaiya" initials="CS" lastIdx="3" clrIdx="13">
    <p:extLst>
      <p:ext uri="{19B8F6BF-5375-455C-9EA6-DF929625EA0E}">
        <p15:presenceInfo xmlns:p15="http://schemas.microsoft.com/office/powerpoint/2012/main" userId="S::Chetna.Somaiya@pearson.com::beb44317-2430-4ffc-a211-c5eaf33a94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683F76-DE5D-47C6-A145-9904BDA5A229}" v="6" dt="2023-08-23T14:36:20.67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5226" autoAdjust="0"/>
  </p:normalViewPr>
  <p:slideViewPr>
    <p:cSldViewPr>
      <p:cViewPr varScale="1">
        <p:scale>
          <a:sx n="162" d="100"/>
          <a:sy n="162" d="100"/>
        </p:scale>
        <p:origin x="1776" y="144"/>
      </p:cViewPr>
      <p:guideLst>
        <p:guide orient="horz" pos="1933"/>
        <p:guide pos="2880"/>
        <p:guide pos="1791"/>
        <p:guide orient="horz" pos="3657"/>
        <p:guide pos="1066"/>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Lst>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7.xml"/><Relationship Id="rId3" Type="http://schemas.openxmlformats.org/officeDocument/2006/relationships/slide" Target="slides/slide3.xml"/><Relationship Id="rId21" Type="http://schemas.openxmlformats.org/officeDocument/2006/relationships/slide" Target="slides/slide22.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6.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1.xml"/><Relationship Id="rId29" Type="http://schemas.openxmlformats.org/officeDocument/2006/relationships/slide" Target="slides/slide30.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5.xml"/><Relationship Id="rId32" Type="http://schemas.openxmlformats.org/officeDocument/2006/relationships/slide" Target="slides/slide33.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4.xml"/><Relationship Id="rId28" Type="http://schemas.openxmlformats.org/officeDocument/2006/relationships/slide" Target="slides/slide29.xml"/><Relationship Id="rId10" Type="http://schemas.openxmlformats.org/officeDocument/2006/relationships/slide" Target="slides/slide10.xml"/><Relationship Id="rId19" Type="http://schemas.openxmlformats.org/officeDocument/2006/relationships/slide" Target="slides/slide20.xml"/><Relationship Id="rId31" Type="http://schemas.openxmlformats.org/officeDocument/2006/relationships/slide" Target="slides/slide32.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3.xml"/><Relationship Id="rId27" Type="http://schemas.openxmlformats.org/officeDocument/2006/relationships/slide" Target="slides/slide28.xml"/><Relationship Id="rId30"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Winser" userId="c3146a91-e6bd-4264-bd86-e164e04bc32d" providerId="ADAL" clId="{17683F76-DE5D-47C6-A145-9904BDA5A229}"/>
    <pc:docChg chg="addSld modSld">
      <pc:chgData name="Paul Winser" userId="c3146a91-e6bd-4264-bd86-e164e04bc32d" providerId="ADAL" clId="{17683F76-DE5D-47C6-A145-9904BDA5A229}" dt="2023-08-23T14:36:20.676" v="6"/>
      <pc:docMkLst>
        <pc:docMk/>
      </pc:docMkLst>
      <pc:sldChg chg="addSp delSp modSp add">
        <pc:chgData name="Paul Winser" userId="c3146a91-e6bd-4264-bd86-e164e04bc32d" providerId="ADAL" clId="{17683F76-DE5D-47C6-A145-9904BDA5A229}" dt="2023-08-23T14:36:20.676" v="6"/>
        <pc:sldMkLst>
          <pc:docMk/>
          <pc:sldMk cId="403456191" sldId="346"/>
        </pc:sldMkLst>
        <pc:spChg chg="del">
          <ac:chgData name="Paul Winser" userId="c3146a91-e6bd-4264-bd86-e164e04bc32d" providerId="ADAL" clId="{17683F76-DE5D-47C6-A145-9904BDA5A229}" dt="2023-08-23T14:36:06.745" v="1" actId="478"/>
          <ac:spMkLst>
            <pc:docMk/>
            <pc:sldMk cId="403456191" sldId="346"/>
            <ac:spMk id="2" creationId="{48FA5456-D9C1-A9E6-1146-D2B112E5F8F2}"/>
          </ac:spMkLst>
        </pc:spChg>
        <pc:spChg chg="add del mod">
          <ac:chgData name="Paul Winser" userId="c3146a91-e6bd-4264-bd86-e164e04bc32d" providerId="ADAL" clId="{17683F76-DE5D-47C6-A145-9904BDA5A229}" dt="2023-08-23T14:36:09.356" v="2" actId="478"/>
          <ac:spMkLst>
            <pc:docMk/>
            <pc:sldMk cId="403456191" sldId="346"/>
            <ac:spMk id="4" creationId="{9C6704E0-F815-E958-C83B-9919D08EFFE8}"/>
          </ac:spMkLst>
        </pc:spChg>
        <pc:spChg chg="add del mod">
          <ac:chgData name="Paul Winser" userId="c3146a91-e6bd-4264-bd86-e164e04bc32d" providerId="ADAL" clId="{17683F76-DE5D-47C6-A145-9904BDA5A229}" dt="2023-08-23T14:36:12.553" v="4" actId="478"/>
          <ac:spMkLst>
            <pc:docMk/>
            <pc:sldMk cId="403456191" sldId="346"/>
            <ac:spMk id="5" creationId="{6A44FAFE-D651-F9D9-3171-032912118720}"/>
          </ac:spMkLst>
        </pc:spChg>
        <pc:spChg chg="add mod">
          <ac:chgData name="Paul Winser" userId="c3146a91-e6bd-4264-bd86-e164e04bc32d" providerId="ADAL" clId="{17683F76-DE5D-47C6-A145-9904BDA5A229}" dt="2023-08-23T14:36:17.198" v="5"/>
          <ac:spMkLst>
            <pc:docMk/>
            <pc:sldMk cId="403456191" sldId="346"/>
            <ac:spMk id="6" creationId="{18BA4047-9CB6-9DC2-D874-507691170E03}"/>
          </ac:spMkLst>
        </pc:spChg>
        <pc:spChg chg="add mod">
          <ac:chgData name="Paul Winser" userId="c3146a91-e6bd-4264-bd86-e164e04bc32d" providerId="ADAL" clId="{17683F76-DE5D-47C6-A145-9904BDA5A229}" dt="2023-08-23T14:36:20.676" v="6"/>
          <ac:spMkLst>
            <pc:docMk/>
            <pc:sldMk cId="403456191" sldId="346"/>
            <ac:spMk id="7" creationId="{D03C6AB8-5DE0-539F-192E-F513C90AF265}"/>
          </ac:spMkLst>
        </pc:spChg>
        <pc:spChg chg="del">
          <ac:chgData name="Paul Winser" userId="c3146a91-e6bd-4264-bd86-e164e04bc32d" providerId="ADAL" clId="{17683F76-DE5D-47C6-A145-9904BDA5A229}" dt="2023-08-23T14:36:11.210" v="3" actId="478"/>
          <ac:spMkLst>
            <pc:docMk/>
            <pc:sldMk cId="403456191" sldId="346"/>
            <ac:spMk id="34819" creationId="{453C7683-8588-7ABC-32E0-8A4E68218620}"/>
          </ac:spMkLst>
        </pc:spChg>
      </pc:sldChg>
    </pc:docChg>
  </pc:docChgLst>
  <pc:docChgLst>
    <pc:chgData name="Paul Winser" userId="c3146a91-e6bd-4264-bd86-e164e04bc32d" providerId="ADAL" clId="{596F379F-82CA-4894-9698-948512CCB2EC}"/>
    <pc:docChg chg="custSel modSld modMainMaster">
      <pc:chgData name="Paul Winser" userId="c3146a91-e6bd-4264-bd86-e164e04bc32d" providerId="ADAL" clId="{596F379F-82CA-4894-9698-948512CCB2EC}" dt="2023-08-21T16:26:29.269" v="81" actId="1076"/>
      <pc:docMkLst>
        <pc:docMk/>
      </pc:docMkLst>
      <pc:sldChg chg="addSp modSp">
        <pc:chgData name="Paul Winser" userId="c3146a91-e6bd-4264-bd86-e164e04bc32d" providerId="ADAL" clId="{596F379F-82CA-4894-9698-948512CCB2EC}" dt="2023-08-21T16:07:54.235" v="2"/>
        <pc:sldMkLst>
          <pc:docMk/>
          <pc:sldMk cId="0" sldId="310"/>
        </pc:sldMkLst>
        <pc:spChg chg="add mod">
          <ac:chgData name="Paul Winser" userId="c3146a91-e6bd-4264-bd86-e164e04bc32d" providerId="ADAL" clId="{596F379F-82CA-4894-9698-948512CCB2EC}" dt="2023-08-21T16:07:54.235" v="2"/>
          <ac:spMkLst>
            <pc:docMk/>
            <pc:sldMk cId="0" sldId="310"/>
            <ac:spMk id="3" creationId="{CD18906C-BE61-65C3-8F37-9E67505F9C21}"/>
          </ac:spMkLst>
        </pc:spChg>
      </pc:sldChg>
      <pc:sldChg chg="addSp modSp">
        <pc:chgData name="Paul Winser" userId="c3146a91-e6bd-4264-bd86-e164e04bc32d" providerId="ADAL" clId="{596F379F-82CA-4894-9698-948512CCB2EC}" dt="2023-08-21T16:07:55.232" v="3"/>
        <pc:sldMkLst>
          <pc:docMk/>
          <pc:sldMk cId="0" sldId="311"/>
        </pc:sldMkLst>
        <pc:spChg chg="add mod">
          <ac:chgData name="Paul Winser" userId="c3146a91-e6bd-4264-bd86-e164e04bc32d" providerId="ADAL" clId="{596F379F-82CA-4894-9698-948512CCB2EC}" dt="2023-08-21T16:07:55.232" v="3"/>
          <ac:spMkLst>
            <pc:docMk/>
            <pc:sldMk cId="0" sldId="311"/>
            <ac:spMk id="2" creationId="{FC972D69-9095-5C97-6E4B-2363538B020A}"/>
          </ac:spMkLst>
        </pc:spChg>
      </pc:sldChg>
      <pc:sldChg chg="addSp modSp">
        <pc:chgData name="Paul Winser" userId="c3146a91-e6bd-4264-bd86-e164e04bc32d" providerId="ADAL" clId="{596F379F-82CA-4894-9698-948512CCB2EC}" dt="2023-08-21T16:07:56.316" v="4"/>
        <pc:sldMkLst>
          <pc:docMk/>
          <pc:sldMk cId="0" sldId="312"/>
        </pc:sldMkLst>
        <pc:spChg chg="add mod">
          <ac:chgData name="Paul Winser" userId="c3146a91-e6bd-4264-bd86-e164e04bc32d" providerId="ADAL" clId="{596F379F-82CA-4894-9698-948512CCB2EC}" dt="2023-08-21T16:07:56.316" v="4"/>
          <ac:spMkLst>
            <pc:docMk/>
            <pc:sldMk cId="0" sldId="312"/>
            <ac:spMk id="2" creationId="{9EF93ACF-74A7-9446-2EEC-A9A9F2C8C3F6}"/>
          </ac:spMkLst>
        </pc:spChg>
      </pc:sldChg>
      <pc:sldChg chg="addSp modSp">
        <pc:chgData name="Paul Winser" userId="c3146a91-e6bd-4264-bd86-e164e04bc32d" providerId="ADAL" clId="{596F379F-82CA-4894-9698-948512CCB2EC}" dt="2023-08-21T16:07:57.714" v="5"/>
        <pc:sldMkLst>
          <pc:docMk/>
          <pc:sldMk cId="0" sldId="313"/>
        </pc:sldMkLst>
        <pc:spChg chg="add mod">
          <ac:chgData name="Paul Winser" userId="c3146a91-e6bd-4264-bd86-e164e04bc32d" providerId="ADAL" clId="{596F379F-82CA-4894-9698-948512CCB2EC}" dt="2023-08-21T16:07:57.714" v="5"/>
          <ac:spMkLst>
            <pc:docMk/>
            <pc:sldMk cId="0" sldId="313"/>
            <ac:spMk id="2" creationId="{9A87831C-1ED2-D191-9F95-6AA26CF30033}"/>
          </ac:spMkLst>
        </pc:spChg>
      </pc:sldChg>
      <pc:sldChg chg="addSp modSp">
        <pc:chgData name="Paul Winser" userId="c3146a91-e6bd-4264-bd86-e164e04bc32d" providerId="ADAL" clId="{596F379F-82CA-4894-9698-948512CCB2EC}" dt="2023-08-21T16:07:58.973" v="6"/>
        <pc:sldMkLst>
          <pc:docMk/>
          <pc:sldMk cId="1487019189" sldId="314"/>
        </pc:sldMkLst>
        <pc:spChg chg="add mod">
          <ac:chgData name="Paul Winser" userId="c3146a91-e6bd-4264-bd86-e164e04bc32d" providerId="ADAL" clId="{596F379F-82CA-4894-9698-948512CCB2EC}" dt="2023-08-21T16:07:58.973" v="6"/>
          <ac:spMkLst>
            <pc:docMk/>
            <pc:sldMk cId="1487019189" sldId="314"/>
            <ac:spMk id="2" creationId="{CFE147F2-71C9-B06F-D240-8636DA4F8BCB}"/>
          </ac:spMkLst>
        </pc:spChg>
      </pc:sldChg>
      <pc:sldChg chg="addSp delSp modSp mod">
        <pc:chgData name="Paul Winser" userId="c3146a91-e6bd-4264-bd86-e164e04bc32d" providerId="ADAL" clId="{596F379F-82CA-4894-9698-948512CCB2EC}" dt="2023-08-21T16:23:32.240" v="36" actId="1076"/>
        <pc:sldMkLst>
          <pc:docMk/>
          <pc:sldMk cId="2727238447" sldId="315"/>
        </pc:sldMkLst>
        <pc:spChg chg="add mod">
          <ac:chgData name="Paul Winser" userId="c3146a91-e6bd-4264-bd86-e164e04bc32d" providerId="ADAL" clId="{596F379F-82CA-4894-9698-948512CCB2EC}" dt="2023-08-21T16:08:00.104" v="7"/>
          <ac:spMkLst>
            <pc:docMk/>
            <pc:sldMk cId="2727238447" sldId="315"/>
            <ac:spMk id="2" creationId="{944A7FC7-7EF0-7054-716E-66B32E6E9C8F}"/>
          </ac:spMkLst>
        </pc:spChg>
        <pc:picChg chg="del">
          <ac:chgData name="Paul Winser" userId="c3146a91-e6bd-4264-bd86-e164e04bc32d" providerId="ADAL" clId="{596F379F-82CA-4894-9698-948512CCB2EC}" dt="2023-08-21T16:23:26.751" v="34" actId="478"/>
          <ac:picMkLst>
            <pc:docMk/>
            <pc:sldMk cId="2727238447" sldId="315"/>
            <ac:picMk id="3" creationId="{0F493F44-2679-425F-747F-D9752232D8F5}"/>
          </ac:picMkLst>
        </pc:picChg>
        <pc:picChg chg="add mod">
          <ac:chgData name="Paul Winser" userId="c3146a91-e6bd-4264-bd86-e164e04bc32d" providerId="ADAL" clId="{596F379F-82CA-4894-9698-948512CCB2EC}" dt="2023-08-21T16:23:32.240" v="36" actId="1076"/>
          <ac:picMkLst>
            <pc:docMk/>
            <pc:sldMk cId="2727238447" sldId="315"/>
            <ac:picMk id="4" creationId="{EE6EEA89-516F-DA49-D4B8-0DB59579B003}"/>
          </ac:picMkLst>
        </pc:picChg>
      </pc:sldChg>
      <pc:sldChg chg="addSp modSp">
        <pc:chgData name="Paul Winser" userId="c3146a91-e6bd-4264-bd86-e164e04bc32d" providerId="ADAL" clId="{596F379F-82CA-4894-9698-948512CCB2EC}" dt="2023-08-21T16:08:01.647" v="8"/>
        <pc:sldMkLst>
          <pc:docMk/>
          <pc:sldMk cId="2482577997" sldId="316"/>
        </pc:sldMkLst>
        <pc:spChg chg="add mod">
          <ac:chgData name="Paul Winser" userId="c3146a91-e6bd-4264-bd86-e164e04bc32d" providerId="ADAL" clId="{596F379F-82CA-4894-9698-948512CCB2EC}" dt="2023-08-21T16:08:01.647" v="8"/>
          <ac:spMkLst>
            <pc:docMk/>
            <pc:sldMk cId="2482577997" sldId="316"/>
            <ac:spMk id="2" creationId="{CB86DA3E-5884-3B04-9E48-372BE3AFDF30}"/>
          </ac:spMkLst>
        </pc:spChg>
      </pc:sldChg>
      <pc:sldChg chg="addSp delSp modSp mod">
        <pc:chgData name="Paul Winser" userId="c3146a91-e6bd-4264-bd86-e164e04bc32d" providerId="ADAL" clId="{596F379F-82CA-4894-9698-948512CCB2EC}" dt="2023-08-21T16:23:55.679" v="42" actId="1076"/>
        <pc:sldMkLst>
          <pc:docMk/>
          <pc:sldMk cId="572082974" sldId="317"/>
        </pc:sldMkLst>
        <pc:spChg chg="add mod">
          <ac:chgData name="Paul Winser" userId="c3146a91-e6bd-4264-bd86-e164e04bc32d" providerId="ADAL" clId="{596F379F-82CA-4894-9698-948512CCB2EC}" dt="2023-08-21T16:08:02.931" v="9"/>
          <ac:spMkLst>
            <pc:docMk/>
            <pc:sldMk cId="572082974" sldId="317"/>
            <ac:spMk id="2" creationId="{3476F31F-71B6-0518-27B4-4723D445BE98}"/>
          </ac:spMkLst>
        </pc:spChg>
        <pc:spChg chg="mod">
          <ac:chgData name="Paul Winser" userId="c3146a91-e6bd-4264-bd86-e164e04bc32d" providerId="ADAL" clId="{596F379F-82CA-4894-9698-948512CCB2EC}" dt="2023-08-21T16:23:44.981" v="37" actId="14100"/>
          <ac:spMkLst>
            <pc:docMk/>
            <pc:sldMk cId="572082974" sldId="317"/>
            <ac:spMk id="5" creationId="{A4AD9EAE-C823-3F3A-1044-5F92EE6CF258}"/>
          </ac:spMkLst>
        </pc:spChg>
        <pc:picChg chg="del">
          <ac:chgData name="Paul Winser" userId="c3146a91-e6bd-4264-bd86-e164e04bc32d" providerId="ADAL" clId="{596F379F-82CA-4894-9698-948512CCB2EC}" dt="2023-08-21T16:23:46.178" v="38" actId="478"/>
          <ac:picMkLst>
            <pc:docMk/>
            <pc:sldMk cId="572082974" sldId="317"/>
            <ac:picMk id="3" creationId="{EFB95193-3B80-4F0F-2845-F0B70C4FE7BF}"/>
          </ac:picMkLst>
        </pc:picChg>
        <pc:picChg chg="add mod">
          <ac:chgData name="Paul Winser" userId="c3146a91-e6bd-4264-bd86-e164e04bc32d" providerId="ADAL" clId="{596F379F-82CA-4894-9698-948512CCB2EC}" dt="2023-08-21T16:23:55.679" v="42" actId="1076"/>
          <ac:picMkLst>
            <pc:docMk/>
            <pc:sldMk cId="572082974" sldId="317"/>
            <ac:picMk id="4" creationId="{764E7923-2D7B-FDB5-16EA-5D77AFA4FE0D}"/>
          </ac:picMkLst>
        </pc:picChg>
      </pc:sldChg>
      <pc:sldChg chg="addSp modSp">
        <pc:chgData name="Paul Winser" userId="c3146a91-e6bd-4264-bd86-e164e04bc32d" providerId="ADAL" clId="{596F379F-82CA-4894-9698-948512CCB2EC}" dt="2023-08-21T16:08:17.464" v="19"/>
        <pc:sldMkLst>
          <pc:docMk/>
          <pc:sldMk cId="1253718331" sldId="318"/>
        </pc:sldMkLst>
        <pc:spChg chg="add mod">
          <ac:chgData name="Paul Winser" userId="c3146a91-e6bd-4264-bd86-e164e04bc32d" providerId="ADAL" clId="{596F379F-82CA-4894-9698-948512CCB2EC}" dt="2023-08-21T16:08:17.464" v="19"/>
          <ac:spMkLst>
            <pc:docMk/>
            <pc:sldMk cId="1253718331" sldId="318"/>
            <ac:spMk id="3" creationId="{47C93519-8BBB-4104-7FA3-F05E46EFD4D6}"/>
          </ac:spMkLst>
        </pc:spChg>
      </pc:sldChg>
      <pc:sldChg chg="addSp modSp">
        <pc:chgData name="Paul Winser" userId="c3146a91-e6bd-4264-bd86-e164e04bc32d" providerId="ADAL" clId="{596F379F-82CA-4894-9698-948512CCB2EC}" dt="2023-08-21T16:08:18.622" v="20"/>
        <pc:sldMkLst>
          <pc:docMk/>
          <pc:sldMk cId="108580830" sldId="320"/>
        </pc:sldMkLst>
        <pc:spChg chg="add mod">
          <ac:chgData name="Paul Winser" userId="c3146a91-e6bd-4264-bd86-e164e04bc32d" providerId="ADAL" clId="{596F379F-82CA-4894-9698-948512CCB2EC}" dt="2023-08-21T16:08:18.622" v="20"/>
          <ac:spMkLst>
            <pc:docMk/>
            <pc:sldMk cId="108580830" sldId="320"/>
            <ac:spMk id="7" creationId="{822B868D-92E4-7613-6BC0-040D980FC12A}"/>
          </ac:spMkLst>
        </pc:spChg>
      </pc:sldChg>
      <pc:sldChg chg="addSp modSp">
        <pc:chgData name="Paul Winser" userId="c3146a91-e6bd-4264-bd86-e164e04bc32d" providerId="ADAL" clId="{596F379F-82CA-4894-9698-948512CCB2EC}" dt="2023-08-21T16:08:21.799" v="22"/>
        <pc:sldMkLst>
          <pc:docMk/>
          <pc:sldMk cId="1046649693" sldId="321"/>
        </pc:sldMkLst>
        <pc:spChg chg="add mod">
          <ac:chgData name="Paul Winser" userId="c3146a91-e6bd-4264-bd86-e164e04bc32d" providerId="ADAL" clId="{596F379F-82CA-4894-9698-948512CCB2EC}" dt="2023-08-21T16:08:21.799" v="22"/>
          <ac:spMkLst>
            <pc:docMk/>
            <pc:sldMk cId="1046649693" sldId="321"/>
            <ac:spMk id="3" creationId="{F88532D9-9342-6C07-92C4-1FBFFED49075}"/>
          </ac:spMkLst>
        </pc:spChg>
      </pc:sldChg>
      <pc:sldChg chg="addSp delSp modSp mod">
        <pc:chgData name="Paul Winser" userId="c3146a91-e6bd-4264-bd86-e164e04bc32d" providerId="ADAL" clId="{596F379F-82CA-4894-9698-948512CCB2EC}" dt="2023-08-21T16:25:37.086" v="64" actId="1076"/>
        <pc:sldMkLst>
          <pc:docMk/>
          <pc:sldMk cId="1452955195" sldId="322"/>
        </pc:sldMkLst>
        <pc:spChg chg="add mod">
          <ac:chgData name="Paul Winser" userId="c3146a91-e6bd-4264-bd86-e164e04bc32d" providerId="ADAL" clId="{596F379F-82CA-4894-9698-948512CCB2EC}" dt="2023-08-21T16:08:19.988" v="21"/>
          <ac:spMkLst>
            <pc:docMk/>
            <pc:sldMk cId="1452955195" sldId="322"/>
            <ac:spMk id="5" creationId="{DEC71858-3096-72FB-D413-3E1149C90EE8}"/>
          </ac:spMkLst>
        </pc:spChg>
        <pc:picChg chg="del">
          <ac:chgData name="Paul Winser" userId="c3146a91-e6bd-4264-bd86-e164e04bc32d" providerId="ADAL" clId="{596F379F-82CA-4894-9698-948512CCB2EC}" dt="2023-08-21T16:25:34.806" v="62" actId="478"/>
          <ac:picMkLst>
            <pc:docMk/>
            <pc:sldMk cId="1452955195" sldId="322"/>
            <ac:picMk id="4" creationId="{81107044-36BB-8708-99AD-7C63F53BB091}"/>
          </ac:picMkLst>
        </pc:picChg>
        <pc:picChg chg="add mod">
          <ac:chgData name="Paul Winser" userId="c3146a91-e6bd-4264-bd86-e164e04bc32d" providerId="ADAL" clId="{596F379F-82CA-4894-9698-948512CCB2EC}" dt="2023-08-21T16:25:37.086" v="64" actId="1076"/>
          <ac:picMkLst>
            <pc:docMk/>
            <pc:sldMk cId="1452955195" sldId="322"/>
            <ac:picMk id="6" creationId="{9D29613A-23BC-81C6-9981-93D07E92ADC1}"/>
          </ac:picMkLst>
        </pc:picChg>
      </pc:sldChg>
      <pc:sldChg chg="addSp delSp modSp mod">
        <pc:chgData name="Paul Winser" userId="c3146a91-e6bd-4264-bd86-e164e04bc32d" providerId="ADAL" clId="{596F379F-82CA-4894-9698-948512CCB2EC}" dt="2023-08-21T16:25:45.430" v="67" actId="1076"/>
        <pc:sldMkLst>
          <pc:docMk/>
          <pc:sldMk cId="3532161561" sldId="323"/>
        </pc:sldMkLst>
        <pc:spChg chg="add mod">
          <ac:chgData name="Paul Winser" userId="c3146a91-e6bd-4264-bd86-e164e04bc32d" providerId="ADAL" clId="{596F379F-82CA-4894-9698-948512CCB2EC}" dt="2023-08-21T16:08:23.440" v="23"/>
          <ac:spMkLst>
            <pc:docMk/>
            <pc:sldMk cId="3532161561" sldId="323"/>
            <ac:spMk id="4" creationId="{25829695-B067-CC68-6FC6-F9E43AA4D344}"/>
          </ac:spMkLst>
        </pc:spChg>
        <pc:picChg chg="del">
          <ac:chgData name="Paul Winser" userId="c3146a91-e6bd-4264-bd86-e164e04bc32d" providerId="ADAL" clId="{596F379F-82CA-4894-9698-948512CCB2EC}" dt="2023-08-21T16:25:43.845" v="65" actId="478"/>
          <ac:picMkLst>
            <pc:docMk/>
            <pc:sldMk cId="3532161561" sldId="323"/>
            <ac:picMk id="5" creationId="{82862BEC-3159-1C81-A3B5-4814F2C19728}"/>
          </ac:picMkLst>
        </pc:picChg>
        <pc:picChg chg="add mod">
          <ac:chgData name="Paul Winser" userId="c3146a91-e6bd-4264-bd86-e164e04bc32d" providerId="ADAL" clId="{596F379F-82CA-4894-9698-948512CCB2EC}" dt="2023-08-21T16:25:45.430" v="67" actId="1076"/>
          <ac:picMkLst>
            <pc:docMk/>
            <pc:sldMk cId="3532161561" sldId="323"/>
            <ac:picMk id="6" creationId="{5FBE26CB-B4F9-BBBF-1BC0-C67E50486867}"/>
          </ac:picMkLst>
        </pc:picChg>
      </pc:sldChg>
      <pc:sldChg chg="addSp delSp modSp mod">
        <pc:chgData name="Paul Winser" userId="c3146a91-e6bd-4264-bd86-e164e04bc32d" providerId="ADAL" clId="{596F379F-82CA-4894-9698-948512CCB2EC}" dt="2023-08-21T16:25:54.640" v="70" actId="1076"/>
        <pc:sldMkLst>
          <pc:docMk/>
          <pc:sldMk cId="2627992532" sldId="324"/>
        </pc:sldMkLst>
        <pc:spChg chg="add mod">
          <ac:chgData name="Paul Winser" userId="c3146a91-e6bd-4264-bd86-e164e04bc32d" providerId="ADAL" clId="{596F379F-82CA-4894-9698-948512CCB2EC}" dt="2023-08-21T16:08:24.645" v="24"/>
          <ac:spMkLst>
            <pc:docMk/>
            <pc:sldMk cId="2627992532" sldId="324"/>
            <ac:spMk id="4" creationId="{E162E7DD-0CE0-7E94-B090-673AABFA99E3}"/>
          </ac:spMkLst>
        </pc:spChg>
        <pc:picChg chg="add mod">
          <ac:chgData name="Paul Winser" userId="c3146a91-e6bd-4264-bd86-e164e04bc32d" providerId="ADAL" clId="{596F379F-82CA-4894-9698-948512CCB2EC}" dt="2023-08-21T16:25:54.640" v="70" actId="1076"/>
          <ac:picMkLst>
            <pc:docMk/>
            <pc:sldMk cId="2627992532" sldId="324"/>
            <ac:picMk id="5" creationId="{98F8C96D-B19C-6DA3-DE84-B778209450F3}"/>
          </ac:picMkLst>
        </pc:picChg>
        <pc:picChg chg="del">
          <ac:chgData name="Paul Winser" userId="c3146a91-e6bd-4264-bd86-e164e04bc32d" providerId="ADAL" clId="{596F379F-82CA-4894-9698-948512CCB2EC}" dt="2023-08-21T16:25:51.862" v="68" actId="478"/>
          <ac:picMkLst>
            <pc:docMk/>
            <pc:sldMk cId="2627992532" sldId="324"/>
            <ac:picMk id="9" creationId="{95B181F5-5052-CF13-52C8-EFBBD8F53F5E}"/>
          </ac:picMkLst>
        </pc:picChg>
      </pc:sldChg>
      <pc:sldChg chg="addSp delSp modSp mod">
        <pc:chgData name="Paul Winser" userId="c3146a91-e6bd-4264-bd86-e164e04bc32d" providerId="ADAL" clId="{596F379F-82CA-4894-9698-948512CCB2EC}" dt="2023-08-21T16:26:14.327" v="75" actId="1076"/>
        <pc:sldMkLst>
          <pc:docMk/>
          <pc:sldMk cId="1661186651" sldId="325"/>
        </pc:sldMkLst>
        <pc:spChg chg="add mod">
          <ac:chgData name="Paul Winser" userId="c3146a91-e6bd-4264-bd86-e164e04bc32d" providerId="ADAL" clId="{596F379F-82CA-4894-9698-948512CCB2EC}" dt="2023-08-21T16:08:25.823" v="25"/>
          <ac:spMkLst>
            <pc:docMk/>
            <pc:sldMk cId="1661186651" sldId="325"/>
            <ac:spMk id="3" creationId="{62304ED8-0900-C202-3C34-D6723A48BCC9}"/>
          </ac:spMkLst>
        </pc:spChg>
        <pc:picChg chg="del">
          <ac:chgData name="Paul Winser" userId="c3146a91-e6bd-4264-bd86-e164e04bc32d" providerId="ADAL" clId="{596F379F-82CA-4894-9698-948512CCB2EC}" dt="2023-08-21T16:26:08.441" v="71" actId="478"/>
          <ac:picMkLst>
            <pc:docMk/>
            <pc:sldMk cId="1661186651" sldId="325"/>
            <ac:picMk id="4" creationId="{E390CB8C-527F-FB88-7E4C-D2C7ED303575}"/>
          </ac:picMkLst>
        </pc:picChg>
        <pc:picChg chg="add mod">
          <ac:chgData name="Paul Winser" userId="c3146a91-e6bd-4264-bd86-e164e04bc32d" providerId="ADAL" clId="{596F379F-82CA-4894-9698-948512CCB2EC}" dt="2023-08-21T16:26:14.327" v="75" actId="1076"/>
          <ac:picMkLst>
            <pc:docMk/>
            <pc:sldMk cId="1661186651" sldId="325"/>
            <ac:picMk id="5" creationId="{DD62B3D0-22EA-0F59-303E-0F33062D387E}"/>
          </ac:picMkLst>
        </pc:picChg>
      </pc:sldChg>
      <pc:sldChg chg="addSp delSp modSp mod">
        <pc:chgData name="Paul Winser" userId="c3146a91-e6bd-4264-bd86-e164e04bc32d" providerId="ADAL" clId="{596F379F-82CA-4894-9698-948512CCB2EC}" dt="2023-08-21T16:26:29.269" v="81" actId="1076"/>
        <pc:sldMkLst>
          <pc:docMk/>
          <pc:sldMk cId="3353008966" sldId="326"/>
        </pc:sldMkLst>
        <pc:spChg chg="add mod">
          <ac:chgData name="Paul Winser" userId="c3146a91-e6bd-4264-bd86-e164e04bc32d" providerId="ADAL" clId="{596F379F-82CA-4894-9698-948512CCB2EC}" dt="2023-08-21T16:08:27.215" v="26"/>
          <ac:spMkLst>
            <pc:docMk/>
            <pc:sldMk cId="3353008966" sldId="326"/>
            <ac:spMk id="3" creationId="{903E3437-A111-4CE1-4C5F-DA407E4A6259}"/>
          </ac:spMkLst>
        </pc:spChg>
        <pc:picChg chg="add mod">
          <ac:chgData name="Paul Winser" userId="c3146a91-e6bd-4264-bd86-e164e04bc32d" providerId="ADAL" clId="{596F379F-82CA-4894-9698-948512CCB2EC}" dt="2023-08-21T16:26:29.269" v="81" actId="1076"/>
          <ac:picMkLst>
            <pc:docMk/>
            <pc:sldMk cId="3353008966" sldId="326"/>
            <ac:picMk id="4" creationId="{0AFBD0B5-2BF5-19B2-BC56-499E1A7A5F0E}"/>
          </ac:picMkLst>
        </pc:picChg>
        <pc:picChg chg="del">
          <ac:chgData name="Paul Winser" userId="c3146a91-e6bd-4264-bd86-e164e04bc32d" providerId="ADAL" clId="{596F379F-82CA-4894-9698-948512CCB2EC}" dt="2023-08-21T16:26:21.078" v="76" actId="478"/>
          <ac:picMkLst>
            <pc:docMk/>
            <pc:sldMk cId="3353008966" sldId="326"/>
            <ac:picMk id="5" creationId="{79D3DF39-F5A4-01FF-FB51-A5564DEC46FD}"/>
          </ac:picMkLst>
        </pc:picChg>
      </pc:sldChg>
      <pc:sldChg chg="addSp modSp">
        <pc:chgData name="Paul Winser" userId="c3146a91-e6bd-4264-bd86-e164e04bc32d" providerId="ADAL" clId="{596F379F-82CA-4894-9698-948512CCB2EC}" dt="2023-08-21T16:08:28.415" v="27"/>
        <pc:sldMkLst>
          <pc:docMk/>
          <pc:sldMk cId="2568509890" sldId="327"/>
        </pc:sldMkLst>
        <pc:spChg chg="add mod">
          <ac:chgData name="Paul Winser" userId="c3146a91-e6bd-4264-bd86-e164e04bc32d" providerId="ADAL" clId="{596F379F-82CA-4894-9698-948512CCB2EC}" dt="2023-08-21T16:08:28.415" v="27"/>
          <ac:spMkLst>
            <pc:docMk/>
            <pc:sldMk cId="2568509890" sldId="327"/>
            <ac:spMk id="3" creationId="{D1E524D4-F82E-9B4F-671B-AD4E0BB476C5}"/>
          </ac:spMkLst>
        </pc:spChg>
      </pc:sldChg>
      <pc:sldChg chg="addSp modSp">
        <pc:chgData name="Paul Winser" userId="c3146a91-e6bd-4264-bd86-e164e04bc32d" providerId="ADAL" clId="{596F379F-82CA-4894-9698-948512CCB2EC}" dt="2023-08-21T16:08:29.539" v="28"/>
        <pc:sldMkLst>
          <pc:docMk/>
          <pc:sldMk cId="1161481414" sldId="328"/>
        </pc:sldMkLst>
        <pc:spChg chg="add mod">
          <ac:chgData name="Paul Winser" userId="c3146a91-e6bd-4264-bd86-e164e04bc32d" providerId="ADAL" clId="{596F379F-82CA-4894-9698-948512CCB2EC}" dt="2023-08-21T16:08:29.539" v="28"/>
          <ac:spMkLst>
            <pc:docMk/>
            <pc:sldMk cId="1161481414" sldId="328"/>
            <ac:spMk id="3" creationId="{1F28F25C-B393-5844-4AA0-D1B8848967D3}"/>
          </ac:spMkLst>
        </pc:spChg>
      </pc:sldChg>
      <pc:sldChg chg="addSp modSp">
        <pc:chgData name="Paul Winser" userId="c3146a91-e6bd-4264-bd86-e164e04bc32d" providerId="ADAL" clId="{596F379F-82CA-4894-9698-948512CCB2EC}" dt="2023-08-21T16:08:30.660" v="29"/>
        <pc:sldMkLst>
          <pc:docMk/>
          <pc:sldMk cId="2331231177" sldId="329"/>
        </pc:sldMkLst>
        <pc:spChg chg="add mod">
          <ac:chgData name="Paul Winser" userId="c3146a91-e6bd-4264-bd86-e164e04bc32d" providerId="ADAL" clId="{596F379F-82CA-4894-9698-948512CCB2EC}" dt="2023-08-21T16:08:30.660" v="29"/>
          <ac:spMkLst>
            <pc:docMk/>
            <pc:sldMk cId="2331231177" sldId="329"/>
            <ac:spMk id="3" creationId="{F3999FBE-5C56-7BA0-92A7-BE55771192AF}"/>
          </ac:spMkLst>
        </pc:spChg>
      </pc:sldChg>
      <pc:sldChg chg="addSp modSp">
        <pc:chgData name="Paul Winser" userId="c3146a91-e6bd-4264-bd86-e164e04bc32d" providerId="ADAL" clId="{596F379F-82CA-4894-9698-948512CCB2EC}" dt="2023-08-21T16:08:31.695" v="30"/>
        <pc:sldMkLst>
          <pc:docMk/>
          <pc:sldMk cId="1147543160" sldId="330"/>
        </pc:sldMkLst>
        <pc:spChg chg="add mod">
          <ac:chgData name="Paul Winser" userId="c3146a91-e6bd-4264-bd86-e164e04bc32d" providerId="ADAL" clId="{596F379F-82CA-4894-9698-948512CCB2EC}" dt="2023-08-21T16:08:31.695" v="30"/>
          <ac:spMkLst>
            <pc:docMk/>
            <pc:sldMk cId="1147543160" sldId="330"/>
            <ac:spMk id="3" creationId="{1FB42478-B15C-C16C-7E3E-AA6EC9F99907}"/>
          </ac:spMkLst>
        </pc:spChg>
      </pc:sldChg>
      <pc:sldChg chg="addSp modSp">
        <pc:chgData name="Paul Winser" userId="c3146a91-e6bd-4264-bd86-e164e04bc32d" providerId="ADAL" clId="{596F379F-82CA-4894-9698-948512CCB2EC}" dt="2023-08-21T16:08:32.642" v="31"/>
        <pc:sldMkLst>
          <pc:docMk/>
          <pc:sldMk cId="1814193387" sldId="331"/>
        </pc:sldMkLst>
        <pc:spChg chg="add mod">
          <ac:chgData name="Paul Winser" userId="c3146a91-e6bd-4264-bd86-e164e04bc32d" providerId="ADAL" clId="{596F379F-82CA-4894-9698-948512CCB2EC}" dt="2023-08-21T16:08:32.642" v="31"/>
          <ac:spMkLst>
            <pc:docMk/>
            <pc:sldMk cId="1814193387" sldId="331"/>
            <ac:spMk id="3" creationId="{80EF994B-90D3-06AE-ADFD-9E4CD931A2E6}"/>
          </ac:spMkLst>
        </pc:spChg>
      </pc:sldChg>
      <pc:sldChg chg="addSp modSp">
        <pc:chgData name="Paul Winser" userId="c3146a91-e6bd-4264-bd86-e164e04bc32d" providerId="ADAL" clId="{596F379F-82CA-4894-9698-948512CCB2EC}" dt="2023-08-21T16:08:33.781" v="32"/>
        <pc:sldMkLst>
          <pc:docMk/>
          <pc:sldMk cId="1298302897" sldId="332"/>
        </pc:sldMkLst>
        <pc:spChg chg="add mod">
          <ac:chgData name="Paul Winser" userId="c3146a91-e6bd-4264-bd86-e164e04bc32d" providerId="ADAL" clId="{596F379F-82CA-4894-9698-948512CCB2EC}" dt="2023-08-21T16:08:33.781" v="32"/>
          <ac:spMkLst>
            <pc:docMk/>
            <pc:sldMk cId="1298302897" sldId="332"/>
            <ac:spMk id="3" creationId="{7C1F945F-65B9-4593-4854-BF4E19E769C3}"/>
          </ac:spMkLst>
        </pc:spChg>
      </pc:sldChg>
      <pc:sldChg chg="addSp modSp">
        <pc:chgData name="Paul Winser" userId="c3146a91-e6bd-4264-bd86-e164e04bc32d" providerId="ADAL" clId="{596F379F-82CA-4894-9698-948512CCB2EC}" dt="2023-08-21T16:08:35.075" v="33"/>
        <pc:sldMkLst>
          <pc:docMk/>
          <pc:sldMk cId="278635177" sldId="333"/>
        </pc:sldMkLst>
        <pc:spChg chg="add mod">
          <ac:chgData name="Paul Winser" userId="c3146a91-e6bd-4264-bd86-e164e04bc32d" providerId="ADAL" clId="{596F379F-82CA-4894-9698-948512CCB2EC}" dt="2023-08-21T16:08:35.075" v="33"/>
          <ac:spMkLst>
            <pc:docMk/>
            <pc:sldMk cId="278635177" sldId="333"/>
            <ac:spMk id="3" creationId="{4A0F63E2-E1CA-7FC1-1564-C52DFF4509A1}"/>
          </ac:spMkLst>
        </pc:spChg>
      </pc:sldChg>
      <pc:sldChg chg="addSp modSp mod">
        <pc:chgData name="Paul Winser" userId="c3146a91-e6bd-4264-bd86-e164e04bc32d" providerId="ADAL" clId="{596F379F-82CA-4894-9698-948512CCB2EC}" dt="2023-08-21T16:25:25.712" v="61" actId="1076"/>
        <pc:sldMkLst>
          <pc:docMk/>
          <pc:sldMk cId="1485646554" sldId="334"/>
        </pc:sldMkLst>
        <pc:spChg chg="mod">
          <ac:chgData name="Paul Winser" userId="c3146a91-e6bd-4264-bd86-e164e04bc32d" providerId="ADAL" clId="{596F379F-82CA-4894-9698-948512CCB2EC}" dt="2023-08-21T16:25:22.311" v="60" actId="1076"/>
          <ac:spMkLst>
            <pc:docMk/>
            <pc:sldMk cId="1485646554" sldId="334"/>
            <ac:spMk id="2" creationId="{0E7A1B2D-359C-2DB9-A9D3-A443FA5BB924}"/>
          </ac:spMkLst>
        </pc:spChg>
        <pc:spChg chg="add mod">
          <ac:chgData name="Paul Winser" userId="c3146a91-e6bd-4264-bd86-e164e04bc32d" providerId="ADAL" clId="{596F379F-82CA-4894-9698-948512CCB2EC}" dt="2023-08-21T16:08:12.320" v="16"/>
          <ac:spMkLst>
            <pc:docMk/>
            <pc:sldMk cId="1485646554" sldId="334"/>
            <ac:spMk id="3" creationId="{98A15D38-920F-04C3-C734-A22D92428933}"/>
          </ac:spMkLst>
        </pc:spChg>
        <pc:spChg chg="mod">
          <ac:chgData name="Paul Winser" userId="c3146a91-e6bd-4264-bd86-e164e04bc32d" providerId="ADAL" clId="{596F379F-82CA-4894-9698-948512CCB2EC}" dt="2023-08-21T16:25:16.840" v="58" actId="1076"/>
          <ac:spMkLst>
            <pc:docMk/>
            <pc:sldMk cId="1485646554" sldId="334"/>
            <ac:spMk id="4" creationId="{F65B409C-A6AE-8DE2-1AAD-E50A7D8ACC13}"/>
          </ac:spMkLst>
        </pc:spChg>
        <pc:spChg chg="mod">
          <ac:chgData name="Paul Winser" userId="c3146a91-e6bd-4264-bd86-e164e04bc32d" providerId="ADAL" clId="{596F379F-82CA-4894-9698-948512CCB2EC}" dt="2023-08-21T16:25:25.712" v="61" actId="1076"/>
          <ac:spMkLst>
            <pc:docMk/>
            <pc:sldMk cId="1485646554" sldId="334"/>
            <ac:spMk id="34818" creationId="{DF8F9D08-DF4C-4351-F6A0-75D9B8290DA6}"/>
          </ac:spMkLst>
        </pc:spChg>
        <pc:spChg chg="mod">
          <ac:chgData name="Paul Winser" userId="c3146a91-e6bd-4264-bd86-e164e04bc32d" providerId="ADAL" clId="{596F379F-82CA-4894-9698-948512CCB2EC}" dt="2023-08-21T16:25:19.590" v="59" actId="1076"/>
          <ac:spMkLst>
            <pc:docMk/>
            <pc:sldMk cId="1485646554" sldId="334"/>
            <ac:spMk id="34819" creationId="{453C7683-8588-7ABC-32E0-8A4E68218620}"/>
          </ac:spMkLst>
        </pc:spChg>
      </pc:sldChg>
      <pc:sldChg chg="addSp modSp">
        <pc:chgData name="Paul Winser" userId="c3146a91-e6bd-4264-bd86-e164e04bc32d" providerId="ADAL" clId="{596F379F-82CA-4894-9698-948512CCB2EC}" dt="2023-08-21T16:08:04.051" v="10"/>
        <pc:sldMkLst>
          <pc:docMk/>
          <pc:sldMk cId="1201654003" sldId="338"/>
        </pc:sldMkLst>
        <pc:spChg chg="add mod">
          <ac:chgData name="Paul Winser" userId="c3146a91-e6bd-4264-bd86-e164e04bc32d" providerId="ADAL" clId="{596F379F-82CA-4894-9698-948512CCB2EC}" dt="2023-08-21T16:08:04.051" v="10"/>
          <ac:spMkLst>
            <pc:docMk/>
            <pc:sldMk cId="1201654003" sldId="338"/>
            <ac:spMk id="3" creationId="{448D767B-9678-5E14-182D-BC1FC1156A7F}"/>
          </ac:spMkLst>
        </pc:spChg>
      </pc:sldChg>
      <pc:sldChg chg="addSp delSp modSp mod">
        <pc:chgData name="Paul Winser" userId="c3146a91-e6bd-4264-bd86-e164e04bc32d" providerId="ADAL" clId="{596F379F-82CA-4894-9698-948512CCB2EC}" dt="2023-08-21T16:24:06.624" v="45" actId="1076"/>
        <pc:sldMkLst>
          <pc:docMk/>
          <pc:sldMk cId="2554211462" sldId="339"/>
        </pc:sldMkLst>
        <pc:spChg chg="add mod">
          <ac:chgData name="Paul Winser" userId="c3146a91-e6bd-4264-bd86-e164e04bc32d" providerId="ADAL" clId="{596F379F-82CA-4894-9698-948512CCB2EC}" dt="2023-08-21T16:08:05.392" v="11"/>
          <ac:spMkLst>
            <pc:docMk/>
            <pc:sldMk cId="2554211462" sldId="339"/>
            <ac:spMk id="2" creationId="{5A44C1AF-1930-E380-9064-3F36FE56103A}"/>
          </ac:spMkLst>
        </pc:spChg>
        <pc:picChg chg="del">
          <ac:chgData name="Paul Winser" userId="c3146a91-e6bd-4264-bd86-e164e04bc32d" providerId="ADAL" clId="{596F379F-82CA-4894-9698-948512CCB2EC}" dt="2023-08-21T16:24:03.653" v="43" actId="478"/>
          <ac:picMkLst>
            <pc:docMk/>
            <pc:sldMk cId="2554211462" sldId="339"/>
            <ac:picMk id="3" creationId="{BC841EB7-C610-49FA-CEDD-E66D0378EF39}"/>
          </ac:picMkLst>
        </pc:picChg>
        <pc:picChg chg="add mod">
          <ac:chgData name="Paul Winser" userId="c3146a91-e6bd-4264-bd86-e164e04bc32d" providerId="ADAL" clId="{596F379F-82CA-4894-9698-948512CCB2EC}" dt="2023-08-21T16:24:06.624" v="45" actId="1076"/>
          <ac:picMkLst>
            <pc:docMk/>
            <pc:sldMk cId="2554211462" sldId="339"/>
            <ac:picMk id="4" creationId="{1572C5E8-DC09-077F-42CA-30A90733CCC0}"/>
          </ac:picMkLst>
        </pc:picChg>
      </pc:sldChg>
      <pc:sldChg chg="addSp modSp">
        <pc:chgData name="Paul Winser" userId="c3146a91-e6bd-4264-bd86-e164e04bc32d" providerId="ADAL" clId="{596F379F-82CA-4894-9698-948512CCB2EC}" dt="2023-08-21T16:08:06.656" v="12"/>
        <pc:sldMkLst>
          <pc:docMk/>
          <pc:sldMk cId="2908313474" sldId="340"/>
        </pc:sldMkLst>
        <pc:spChg chg="add mod">
          <ac:chgData name="Paul Winser" userId="c3146a91-e6bd-4264-bd86-e164e04bc32d" providerId="ADAL" clId="{596F379F-82CA-4894-9698-948512CCB2EC}" dt="2023-08-21T16:08:06.656" v="12"/>
          <ac:spMkLst>
            <pc:docMk/>
            <pc:sldMk cId="2908313474" sldId="340"/>
            <ac:spMk id="3" creationId="{9DB867A4-A483-68A3-0B69-2737548AE9B7}"/>
          </ac:spMkLst>
        </pc:spChg>
      </pc:sldChg>
      <pc:sldChg chg="addSp delSp modSp mod">
        <pc:chgData name="Paul Winser" userId="c3146a91-e6bd-4264-bd86-e164e04bc32d" providerId="ADAL" clId="{596F379F-82CA-4894-9698-948512CCB2EC}" dt="2023-08-21T16:24:24.503" v="48" actId="1076"/>
        <pc:sldMkLst>
          <pc:docMk/>
          <pc:sldMk cId="3796160174" sldId="341"/>
        </pc:sldMkLst>
        <pc:spChg chg="add mod">
          <ac:chgData name="Paul Winser" userId="c3146a91-e6bd-4264-bd86-e164e04bc32d" providerId="ADAL" clId="{596F379F-82CA-4894-9698-948512CCB2EC}" dt="2023-08-21T16:08:08.243" v="13"/>
          <ac:spMkLst>
            <pc:docMk/>
            <pc:sldMk cId="3796160174" sldId="341"/>
            <ac:spMk id="2" creationId="{5A90D422-5EE9-31CA-C579-7FBE03438EA4}"/>
          </ac:spMkLst>
        </pc:spChg>
        <pc:picChg chg="add mod">
          <ac:chgData name="Paul Winser" userId="c3146a91-e6bd-4264-bd86-e164e04bc32d" providerId="ADAL" clId="{596F379F-82CA-4894-9698-948512CCB2EC}" dt="2023-08-21T16:24:24.503" v="48" actId="1076"/>
          <ac:picMkLst>
            <pc:docMk/>
            <pc:sldMk cId="3796160174" sldId="341"/>
            <ac:picMk id="3" creationId="{CC9726E8-1509-E597-3346-0776229C65F6}"/>
          </ac:picMkLst>
        </pc:picChg>
        <pc:picChg chg="del">
          <ac:chgData name="Paul Winser" userId="c3146a91-e6bd-4264-bd86-e164e04bc32d" providerId="ADAL" clId="{596F379F-82CA-4894-9698-948512CCB2EC}" dt="2023-08-21T16:24:17.691" v="46" actId="478"/>
          <ac:picMkLst>
            <pc:docMk/>
            <pc:sldMk cId="3796160174" sldId="341"/>
            <ac:picMk id="4" creationId="{46A86740-493D-7C6D-FAC2-8A9676CEF36B}"/>
          </ac:picMkLst>
        </pc:picChg>
      </pc:sldChg>
      <pc:sldChg chg="addSp delSp modSp mod">
        <pc:chgData name="Paul Winser" userId="c3146a91-e6bd-4264-bd86-e164e04bc32d" providerId="ADAL" clId="{596F379F-82CA-4894-9698-948512CCB2EC}" dt="2023-08-21T16:25:00.613" v="53" actId="14100"/>
        <pc:sldMkLst>
          <pc:docMk/>
          <pc:sldMk cId="2234960279" sldId="342"/>
        </pc:sldMkLst>
        <pc:spChg chg="add mod">
          <ac:chgData name="Paul Winser" userId="c3146a91-e6bd-4264-bd86-e164e04bc32d" providerId="ADAL" clId="{596F379F-82CA-4894-9698-948512CCB2EC}" dt="2023-08-21T16:08:09.570" v="14"/>
          <ac:spMkLst>
            <pc:docMk/>
            <pc:sldMk cId="2234960279" sldId="342"/>
            <ac:spMk id="2" creationId="{3AE43213-DCBD-BB59-C06F-70EF1BD8B451}"/>
          </ac:spMkLst>
        </pc:spChg>
        <pc:picChg chg="del">
          <ac:chgData name="Paul Winser" userId="c3146a91-e6bd-4264-bd86-e164e04bc32d" providerId="ADAL" clId="{596F379F-82CA-4894-9698-948512CCB2EC}" dt="2023-08-21T16:24:53.995" v="49" actId="478"/>
          <ac:picMkLst>
            <pc:docMk/>
            <pc:sldMk cId="2234960279" sldId="342"/>
            <ac:picMk id="3" creationId="{A7896C21-B820-1CC2-C3FD-9C422EC90B12}"/>
          </ac:picMkLst>
        </pc:picChg>
        <pc:picChg chg="add mod">
          <ac:chgData name="Paul Winser" userId="c3146a91-e6bd-4264-bd86-e164e04bc32d" providerId="ADAL" clId="{596F379F-82CA-4894-9698-948512CCB2EC}" dt="2023-08-21T16:25:00.613" v="53" actId="14100"/>
          <ac:picMkLst>
            <pc:docMk/>
            <pc:sldMk cId="2234960279" sldId="342"/>
            <ac:picMk id="4" creationId="{B9DADF97-3022-D07E-29C4-4A024F1433E7}"/>
          </ac:picMkLst>
        </pc:picChg>
      </pc:sldChg>
      <pc:sldChg chg="addSp delSp modSp mod">
        <pc:chgData name="Paul Winser" userId="c3146a91-e6bd-4264-bd86-e164e04bc32d" providerId="ADAL" clId="{596F379F-82CA-4894-9698-948512CCB2EC}" dt="2023-08-21T16:25:09.318" v="57" actId="1076"/>
        <pc:sldMkLst>
          <pc:docMk/>
          <pc:sldMk cId="3229498084" sldId="343"/>
        </pc:sldMkLst>
        <pc:spChg chg="add mod">
          <ac:chgData name="Paul Winser" userId="c3146a91-e6bd-4264-bd86-e164e04bc32d" providerId="ADAL" clId="{596F379F-82CA-4894-9698-948512CCB2EC}" dt="2023-08-21T16:08:10.913" v="15"/>
          <ac:spMkLst>
            <pc:docMk/>
            <pc:sldMk cId="3229498084" sldId="343"/>
            <ac:spMk id="2" creationId="{C69B8DDE-2CDE-4F2C-012C-BD14E0A25E4F}"/>
          </ac:spMkLst>
        </pc:spChg>
        <pc:picChg chg="add mod">
          <ac:chgData name="Paul Winser" userId="c3146a91-e6bd-4264-bd86-e164e04bc32d" providerId="ADAL" clId="{596F379F-82CA-4894-9698-948512CCB2EC}" dt="2023-08-21T16:25:09.318" v="57" actId="1076"/>
          <ac:picMkLst>
            <pc:docMk/>
            <pc:sldMk cId="3229498084" sldId="343"/>
            <ac:picMk id="3" creationId="{91EAEA5A-AD26-47CE-6EF0-477620FD367B}"/>
          </ac:picMkLst>
        </pc:picChg>
        <pc:picChg chg="del">
          <ac:chgData name="Paul Winser" userId="c3146a91-e6bd-4264-bd86-e164e04bc32d" providerId="ADAL" clId="{596F379F-82CA-4894-9698-948512CCB2EC}" dt="2023-08-21T16:25:05.909" v="54" actId="478"/>
          <ac:picMkLst>
            <pc:docMk/>
            <pc:sldMk cId="3229498084" sldId="343"/>
            <ac:picMk id="5" creationId="{784D9620-5A43-0A5F-5D13-13F4962F4C9F}"/>
          </ac:picMkLst>
        </pc:picChg>
      </pc:sldChg>
      <pc:sldChg chg="addSp modSp">
        <pc:chgData name="Paul Winser" userId="c3146a91-e6bd-4264-bd86-e164e04bc32d" providerId="ADAL" clId="{596F379F-82CA-4894-9698-948512CCB2EC}" dt="2023-08-21T16:08:12.991" v="17"/>
        <pc:sldMkLst>
          <pc:docMk/>
          <pc:sldMk cId="119227735" sldId="344"/>
        </pc:sldMkLst>
        <pc:spChg chg="add mod">
          <ac:chgData name="Paul Winser" userId="c3146a91-e6bd-4264-bd86-e164e04bc32d" providerId="ADAL" clId="{596F379F-82CA-4894-9698-948512CCB2EC}" dt="2023-08-21T16:08:12.991" v="17"/>
          <ac:spMkLst>
            <pc:docMk/>
            <pc:sldMk cId="119227735" sldId="344"/>
            <ac:spMk id="2" creationId="{AE94DA07-3F10-C1FD-2360-133E480F19EF}"/>
          </ac:spMkLst>
        </pc:spChg>
      </pc:sldChg>
      <pc:sldChg chg="addSp modSp">
        <pc:chgData name="Paul Winser" userId="c3146a91-e6bd-4264-bd86-e164e04bc32d" providerId="ADAL" clId="{596F379F-82CA-4894-9698-948512CCB2EC}" dt="2023-08-21T16:08:16.223" v="18"/>
        <pc:sldMkLst>
          <pc:docMk/>
          <pc:sldMk cId="3149643569" sldId="345"/>
        </pc:sldMkLst>
        <pc:spChg chg="add mod">
          <ac:chgData name="Paul Winser" userId="c3146a91-e6bd-4264-bd86-e164e04bc32d" providerId="ADAL" clId="{596F379F-82CA-4894-9698-948512CCB2EC}" dt="2023-08-21T16:08:16.223" v="18"/>
          <ac:spMkLst>
            <pc:docMk/>
            <pc:sldMk cId="3149643569" sldId="345"/>
            <ac:spMk id="3" creationId="{3F150421-862C-8E01-C2E1-B30672C61DCB}"/>
          </ac:spMkLst>
        </pc:spChg>
      </pc:sldChg>
      <pc:sldMasterChg chg="addSp delSp modSp">
        <pc:chgData name="Paul Winser" userId="c3146a91-e6bd-4264-bd86-e164e04bc32d" providerId="ADAL" clId="{596F379F-82CA-4894-9698-948512CCB2EC}" dt="2023-08-21T16:07:41.390" v="1"/>
        <pc:sldMasterMkLst>
          <pc:docMk/>
          <pc:sldMasterMk cId="2455103762" sldId="2147484825"/>
        </pc:sldMasterMkLst>
        <pc:picChg chg="add mod">
          <ac:chgData name="Paul Winser" userId="c3146a91-e6bd-4264-bd86-e164e04bc32d" providerId="ADAL" clId="{596F379F-82CA-4894-9698-948512CCB2EC}" dt="2023-08-21T16:07:41.390" v="1"/>
          <ac:picMkLst>
            <pc:docMk/>
            <pc:sldMasterMk cId="2455103762" sldId="2147484825"/>
            <ac:picMk id="2" creationId="{72426373-F4AD-C790-0A38-DA73305D94D3}"/>
          </ac:picMkLst>
        </pc:picChg>
        <pc:picChg chg="del">
          <ac:chgData name="Paul Winser" userId="c3146a91-e6bd-4264-bd86-e164e04bc32d" providerId="ADAL" clId="{596F379F-82CA-4894-9698-948512CCB2EC}" dt="2023-08-21T16:07:41.040" v="0" actId="478"/>
          <ac:picMkLst>
            <pc:docMk/>
            <pc:sldMasterMk cId="2455103762" sldId="2147484825"/>
            <ac:picMk id="14341" creationId="{FEDC9336-94D7-0F7A-9422-574A068E957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D602-A78A-58CE-04CA-85654EED9E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47D28E0-ED11-1D78-1529-415ADC4D5C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32227D-14F7-400A-8686-6ABE979174E0}" type="datetimeFigureOut">
              <a:rPr lang="en-GB" smtClean="0"/>
              <a:t>23/08/2023</a:t>
            </a:fld>
            <a:endParaRPr lang="en-GB"/>
          </a:p>
        </p:txBody>
      </p:sp>
      <p:sp>
        <p:nvSpPr>
          <p:cNvPr id="4" name="Footer Placeholder 3">
            <a:extLst>
              <a:ext uri="{FF2B5EF4-FFF2-40B4-BE49-F238E27FC236}">
                <a16:creationId xmlns:a16="http://schemas.microsoft.com/office/drawing/2014/main" id="{652B0B89-6A5B-2B11-0BBD-B8D1B3EDB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2BDCC20-AF9D-E83E-3AC0-A04F0E22DB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81D15F-B45F-46F1-9462-DB0B63EACE07}" type="slidenum">
              <a:rPr lang="en-GB" smtClean="0"/>
              <a:t>‹#›</a:t>
            </a:fld>
            <a:endParaRPr lang="en-GB"/>
          </a:p>
        </p:txBody>
      </p:sp>
    </p:spTree>
    <p:extLst>
      <p:ext uri="{BB962C8B-B14F-4D97-AF65-F5344CB8AC3E}">
        <p14:creationId xmlns:p14="http://schemas.microsoft.com/office/powerpoint/2010/main" val="18752242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3AB728B-EDDE-A6C5-D196-B3077ECC974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lvl1pPr algn="r" rtl="1" eaLnBrk="1" hangingPunct="1">
              <a:defRPr sz="1200">
                <a:latin typeface="Sakkal Majalla" panose="02000000000000000000" pitchFamily="2" charset="-78"/>
                <a:cs typeface="Sakkal Majalla" panose="02000000000000000000" pitchFamily="2" charset="-78"/>
              </a:defRPr>
            </a:lvl1pPr>
          </a:lstStyle>
          <a:p>
            <a:pPr>
              <a:defRPr/>
            </a:pPr>
            <a:endParaRPr lang="en-US" altLang="en-US" dirty="0"/>
          </a:p>
        </p:txBody>
      </p:sp>
      <p:sp>
        <p:nvSpPr>
          <p:cNvPr id="4099" name="Rectangle 3">
            <a:extLst>
              <a:ext uri="{FF2B5EF4-FFF2-40B4-BE49-F238E27FC236}">
                <a16:creationId xmlns:a16="http://schemas.microsoft.com/office/drawing/2014/main" id="{C1A56322-4069-E1FA-88E7-034F66FE7B8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lvl1pPr algn="r" rtl="1" eaLnBrk="1" hangingPunct="1">
              <a:defRPr sz="1200">
                <a:latin typeface="Sakkal Majalla" panose="02000000000000000000" pitchFamily="2" charset="-78"/>
                <a:cs typeface="Sakkal Majalla" panose="02000000000000000000" pitchFamily="2" charset="-78"/>
              </a:defRPr>
            </a:lvl1pPr>
          </a:lstStyle>
          <a:p>
            <a:pPr>
              <a:defRPr/>
            </a:pPr>
            <a:endParaRPr lang="en-US" altLang="en-US" dirty="0"/>
          </a:p>
        </p:txBody>
      </p:sp>
      <p:sp>
        <p:nvSpPr>
          <p:cNvPr id="27652" name="Rectangle 4">
            <a:extLst>
              <a:ext uri="{FF2B5EF4-FFF2-40B4-BE49-F238E27FC236}">
                <a16:creationId xmlns:a16="http://schemas.microsoft.com/office/drawing/2014/main" id="{C5D99386-CD4E-9616-9887-3542DB3323E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A535B185-CC76-5645-CC21-C267467C34E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p>
            <a:pPr lvl="0" rtl="1"/>
            <a:r>
              <a:rPr lang="ar" noProof="0" dirty="0"/>
              <a:t>Click to edit Master text styles</a:t>
            </a:r>
          </a:p>
          <a:p>
            <a:pPr lvl="1" rtl="1"/>
            <a:r>
              <a:rPr lang="ar" noProof="0" dirty="0"/>
              <a:t>Second level</a:t>
            </a:r>
          </a:p>
          <a:p>
            <a:pPr lvl="2" rtl="1"/>
            <a:r>
              <a:rPr lang="ar" noProof="0" dirty="0"/>
              <a:t>Third level</a:t>
            </a:r>
          </a:p>
          <a:p>
            <a:pPr lvl="3" rtl="1"/>
            <a:r>
              <a:rPr lang="ar" noProof="0" dirty="0"/>
              <a:t>Fourth level</a:t>
            </a:r>
          </a:p>
          <a:p>
            <a:pPr lvl="4" rtl="1"/>
            <a:r>
              <a:rPr lang="ar" noProof="0" dirty="0"/>
              <a:t>Fifth level</a:t>
            </a:r>
          </a:p>
        </p:txBody>
      </p:sp>
      <p:sp>
        <p:nvSpPr>
          <p:cNvPr id="4102" name="Rectangle 6">
            <a:extLst>
              <a:ext uri="{FF2B5EF4-FFF2-40B4-BE49-F238E27FC236}">
                <a16:creationId xmlns:a16="http://schemas.microsoft.com/office/drawing/2014/main" id="{C151C7C9-7DD8-CB43-3488-140DE9ADA703}"/>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rtlCol="1" anchor="b" anchorCtr="0" compatLnSpc="1">
            <a:prstTxWarp prst="textNoShape">
              <a:avLst/>
            </a:prstTxWarp>
          </a:bodyPr>
          <a:lstStyle>
            <a:lvl1pPr algn="r" rtl="1" eaLnBrk="1" hangingPunct="1">
              <a:defRPr sz="1200">
                <a:latin typeface="Sakkal Majalla" panose="02000000000000000000" pitchFamily="2" charset="-78"/>
                <a:cs typeface="Sakkal Majalla" panose="02000000000000000000" pitchFamily="2" charset="-78"/>
              </a:defRPr>
            </a:lvl1pPr>
          </a:lstStyle>
          <a:p>
            <a:pPr>
              <a:defRPr/>
            </a:pPr>
            <a:endParaRPr lang="en-US" altLang="en-US" dirty="0"/>
          </a:p>
        </p:txBody>
      </p:sp>
      <p:sp>
        <p:nvSpPr>
          <p:cNvPr id="4103" name="Rectangle 7">
            <a:extLst>
              <a:ext uri="{FF2B5EF4-FFF2-40B4-BE49-F238E27FC236}">
                <a16:creationId xmlns:a16="http://schemas.microsoft.com/office/drawing/2014/main" id="{0EA804D7-B145-B6C4-EAF9-FBA810DF6588}"/>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rtlCol="1" anchor="b" anchorCtr="0" compatLnSpc="1">
            <a:prstTxWarp prst="textNoShape">
              <a:avLst/>
            </a:prstTxWarp>
          </a:bodyPr>
          <a:lstStyle>
            <a:lvl1pPr algn="r" rtl="1" eaLnBrk="1" hangingPunct="1">
              <a:defRPr sz="1200">
                <a:latin typeface="Sakkal Majalla" panose="02000000000000000000" pitchFamily="2" charset="-78"/>
                <a:cs typeface="Sakkal Majalla" panose="02000000000000000000" pitchFamily="2" charset="-78"/>
              </a:defRPr>
            </a:lvl1pPr>
          </a:lstStyle>
          <a:p>
            <a:pPr>
              <a:defRPr/>
            </a:pPr>
            <a:fld id="{4D3E6F70-5D4D-4B7F-8590-7D87CFB0B671}" type="slidenum">
              <a:rPr lang="en-GB" altLang="en-US" smtClean="0"/>
              <a:pPr>
                <a:defRPr/>
              </a:pPr>
              <a:t>‹#›</a:t>
            </a:fld>
            <a:endParaRPr lang="en-GB" altLang="en-US" dirty="0"/>
          </a:p>
        </p:txBody>
      </p:sp>
    </p:spTree>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200" kern="1200">
        <a:solidFill>
          <a:schemeClr val="tx1"/>
        </a:solidFill>
        <a:latin typeface="Sakkal Majalla" panose="02000000000000000000" pitchFamily="2" charset="-78"/>
        <a:ea typeface="+mn-ea"/>
        <a:cs typeface="Sakkal Majalla" panose="02000000000000000000" pitchFamily="2" charset="-78"/>
      </a:defRPr>
    </a:lvl1pPr>
    <a:lvl2pPr marL="457200" algn="r" rtl="1" eaLnBrk="0" fontAlgn="base" hangingPunct="0">
      <a:spcBef>
        <a:spcPct val="30000"/>
      </a:spcBef>
      <a:spcAft>
        <a:spcPct val="0"/>
      </a:spcAft>
      <a:defRPr sz="1200" kern="1200">
        <a:solidFill>
          <a:schemeClr val="tx1"/>
        </a:solidFill>
        <a:latin typeface="Sakkal Majalla" panose="02000000000000000000" pitchFamily="2" charset="-78"/>
        <a:ea typeface="+mn-ea"/>
        <a:cs typeface="Sakkal Majalla" panose="02000000000000000000" pitchFamily="2" charset="-78"/>
      </a:defRPr>
    </a:lvl2pPr>
    <a:lvl3pPr marL="914400" algn="r" rtl="1" eaLnBrk="0" fontAlgn="base" hangingPunct="0">
      <a:spcBef>
        <a:spcPct val="30000"/>
      </a:spcBef>
      <a:spcAft>
        <a:spcPct val="0"/>
      </a:spcAft>
      <a:defRPr sz="1200" kern="1200">
        <a:solidFill>
          <a:schemeClr val="tx1"/>
        </a:solidFill>
        <a:latin typeface="Sakkal Majalla" panose="02000000000000000000" pitchFamily="2" charset="-78"/>
        <a:ea typeface="+mn-ea"/>
        <a:cs typeface="Sakkal Majalla" panose="02000000000000000000" pitchFamily="2" charset="-78"/>
      </a:defRPr>
    </a:lvl3pPr>
    <a:lvl4pPr marL="1371600" algn="r" rtl="1" eaLnBrk="0" fontAlgn="base" hangingPunct="0">
      <a:spcBef>
        <a:spcPct val="30000"/>
      </a:spcBef>
      <a:spcAft>
        <a:spcPct val="0"/>
      </a:spcAft>
      <a:defRPr sz="1200" kern="1200">
        <a:solidFill>
          <a:schemeClr val="tx1"/>
        </a:solidFill>
        <a:latin typeface="Sakkal Majalla" panose="02000000000000000000" pitchFamily="2" charset="-78"/>
        <a:ea typeface="+mn-ea"/>
        <a:cs typeface="Sakkal Majalla" panose="02000000000000000000" pitchFamily="2" charset="-78"/>
      </a:defRPr>
    </a:lvl4pPr>
    <a:lvl5pPr marL="1828800" algn="r" rtl="1" eaLnBrk="0" fontAlgn="base" hangingPunct="0">
      <a:spcBef>
        <a:spcPct val="30000"/>
      </a:spcBef>
      <a:spcAft>
        <a:spcPct val="0"/>
      </a:spcAft>
      <a:defRPr sz="1200" kern="1200">
        <a:solidFill>
          <a:schemeClr val="tx1"/>
        </a:solidFill>
        <a:latin typeface="Sakkal Majalla" panose="02000000000000000000" pitchFamily="2" charset="-78"/>
        <a:ea typeface="+mn-ea"/>
        <a:cs typeface="Sakkal Majalla" panose="02000000000000000000" pitchFamily="2" charset="-78"/>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F5058D73-7FD6-09C5-76B9-3C505DF2D389}"/>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12D40D7A-D6BB-CE8D-DF00-54DBA2F5CD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US" altLang="en-US" dirty="0"/>
          </a:p>
        </p:txBody>
      </p:sp>
      <p:sp>
        <p:nvSpPr>
          <p:cNvPr id="29699" name="Slide Number Placeholder 3">
            <a:extLst>
              <a:ext uri="{FF2B5EF4-FFF2-40B4-BE49-F238E27FC236}">
                <a16:creationId xmlns:a16="http://schemas.microsoft.com/office/drawing/2014/main" id="{3E420995-9E0A-E982-F791-9C9605CD7F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9D6F72BC-0F0F-4CC6-9390-4A76262B3721}" type="slidenum">
              <a:rPr lang="en-GB" altLang="en-US" smtClean="0">
                <a:latin typeface="Sakkal Majalla" panose="02000000000000000000" pitchFamily="2" charset="-78"/>
                <a:cs typeface="Sakkal Majalla" panose="02000000000000000000" pitchFamily="2" charset="-78"/>
              </a:rPr>
              <a:pPr/>
              <a:t>1</a:t>
            </a:fld>
            <a:endParaRPr lang="en-GB" altLang="en-US" dirty="0">
              <a:latin typeface="Sakkal Majalla" panose="02000000000000000000" pitchFamily="2" charset="-78"/>
              <a:cs typeface="Sakkal Majalla" panose="02000000000000000000" pitchFamily="2" charset="-7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10</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49509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sz="1800" dirty="0">
              <a:effectLst/>
              <a:ea typeface="Times New Roman" panose="02020603050405020304" pitchFamily="18"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11</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17005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68580" marR="68580" rtl="1">
              <a:lnSpc>
                <a:spcPts val="1200"/>
              </a:lnSpc>
              <a:spcBef>
                <a:spcPts val="300"/>
              </a:spcBef>
              <a:spcAft>
                <a:spcPts val="300"/>
              </a:spcAft>
            </a:pPr>
            <a:endParaRPr lang="en-GB" sz="1800" dirty="0">
              <a:effectLst/>
              <a:ea typeface="Times New Roman" panose="02020603050405020304" pitchFamily="18"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12</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340173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68580" marR="68580" rtl="1">
              <a:lnSpc>
                <a:spcPts val="1200"/>
              </a:lnSpc>
              <a:spcBef>
                <a:spcPts val="300"/>
              </a:spcBef>
              <a:spcAft>
                <a:spcPts val="300"/>
              </a:spcAft>
            </a:pPr>
            <a:endParaRPr lang="en-GB" sz="1800" dirty="0">
              <a:effectLst/>
              <a:ea typeface="Times New Roman" panose="02020603050405020304" pitchFamily="18"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13</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75921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68580" marR="68580" rtl="1">
              <a:lnSpc>
                <a:spcPts val="1200"/>
              </a:lnSpc>
              <a:spcBef>
                <a:spcPts val="300"/>
              </a:spcBef>
              <a:spcAft>
                <a:spcPts val="300"/>
              </a:spcAft>
            </a:pPr>
            <a:endParaRPr lang="en-GB" sz="1800" dirty="0">
              <a:effectLst/>
              <a:ea typeface="Times New Roman" panose="02020603050405020304" pitchFamily="18"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14</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162259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68580" marR="68580" lvl="0" indent="0" algn="l" defTabSz="914400" rtl="1" eaLnBrk="0" fontAlgn="base" latinLnBrk="0" hangingPunct="0">
              <a:lnSpc>
                <a:spcPts val="1200"/>
              </a:lnSpc>
              <a:spcBef>
                <a:spcPts val="300"/>
              </a:spcBef>
              <a:spcAft>
                <a:spcPts val="300"/>
              </a:spcAft>
              <a:buClrTx/>
              <a:buSzTx/>
              <a:buFontTx/>
              <a:buNone/>
              <a:tabLst/>
              <a:defRPr/>
            </a:pPr>
            <a:endParaRPr lang="en-GB" sz="1800" b="1" i="0" u="none" strike="noStrike" dirty="0">
              <a:effectLst/>
              <a:latin typeface="Roboto" panose="02000000000000000000" pitchFamily="2" charset="0"/>
            </a:endParaRPr>
          </a:p>
          <a:p>
            <a:pPr marL="68580" marR="68580" rtl="1">
              <a:lnSpc>
                <a:spcPts val="1200"/>
              </a:lnSpc>
              <a:spcBef>
                <a:spcPts val="300"/>
              </a:spcBef>
              <a:spcAft>
                <a:spcPts val="300"/>
              </a:spcAft>
            </a:pPr>
            <a:endParaRPr lang="en-GB" sz="1800" dirty="0">
              <a:effectLst/>
              <a:ea typeface="Times New Roman" panose="02020603050405020304" pitchFamily="18"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15</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70171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16</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4180177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17</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617208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18</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417418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19</a:t>
            </a:fld>
            <a:endParaRPr lang="en-GB" altLang="en-US"/>
          </a:p>
        </p:txBody>
      </p:sp>
    </p:spTree>
    <p:extLst>
      <p:ext uri="{BB962C8B-B14F-4D97-AF65-F5344CB8AC3E}">
        <p14:creationId xmlns:p14="http://schemas.microsoft.com/office/powerpoint/2010/main" val="1090779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3D8168B1-514D-B744-0AB4-18F401D0F2E3}"/>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2808C18D-CFC6-93E5-A579-22B817EE69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1747" name="Slide Number Placeholder 3">
            <a:extLst>
              <a:ext uri="{FF2B5EF4-FFF2-40B4-BE49-F238E27FC236}">
                <a16:creationId xmlns:a16="http://schemas.microsoft.com/office/drawing/2014/main" id="{D87B04DE-239C-3B08-3E65-22AF4B195E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C03E5EE9-67E6-4917-B003-BB6C447A0174}" type="slidenum">
              <a:rPr lang="en-GB" altLang="en-US" smtClean="0">
                <a:latin typeface="Sakkal Majalla" panose="02000000000000000000" pitchFamily="2" charset="-78"/>
                <a:cs typeface="Sakkal Majalla" panose="02000000000000000000" pitchFamily="2" charset="-78"/>
              </a:rPr>
              <a:pPr/>
              <a:t>2</a:t>
            </a:fld>
            <a:endParaRPr lang="en-GB" altLang="en-US" dirty="0">
              <a:latin typeface="Sakkal Majalla" panose="02000000000000000000" pitchFamily="2" charset="-78"/>
              <a:cs typeface="Sakkal Majalla" panose="02000000000000000000" pitchFamily="2" charset="-7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dirty="0">
              <a:effectLst/>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20</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29631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21</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585982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22</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626851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23</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728977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b="1" i="0" u="none" strike="noStrike" dirty="0">
              <a:effectLst/>
              <a:latin typeface="Roboto" panose="02000000000000000000" pitchFamily="2" charset="0"/>
            </a:endParaRPr>
          </a:p>
          <a:p>
            <a:pPr marL="0" marR="0" lvl="0" indent="0" algn="l" defTabSz="914400" rtl="1" eaLnBrk="0" fontAlgn="base" latinLnBrk="0" hangingPunct="0">
              <a:lnSpc>
                <a:spcPct val="100000"/>
              </a:lnSpc>
              <a:spcBef>
                <a:spcPct val="30000"/>
              </a:spcBef>
              <a:spcAft>
                <a:spcPct val="0"/>
              </a:spcAft>
              <a:buClrTx/>
              <a:buSzTx/>
              <a:buFontTx/>
              <a:buNone/>
              <a:tabLst/>
              <a:defRPr/>
            </a:pPr>
            <a:endParaRPr lang="en-GB" dirty="0">
              <a:effectLst/>
            </a:endParaRPr>
          </a:p>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24</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98876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25</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510147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26</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4180595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sz="1800" dirty="0">
              <a:effectLst/>
              <a:latin typeface="OpenSans"/>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27</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365935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b="0" i="0" u="none" strike="noStrike" dirty="0">
              <a:solidFill>
                <a:srgbClr val="231F20"/>
              </a:solidFill>
              <a:effectLst/>
              <a:latin typeface="ReithSans"/>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28</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141381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sz="1800" dirty="0">
              <a:effectLst/>
              <a:latin typeface="SymbolMT"/>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29</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359713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067531E3-7725-4BFC-6978-A4907F202606}"/>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7188842-F5EB-8E4E-C61A-E4F41BF1A3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altLang="en-US" dirty="0"/>
          </a:p>
        </p:txBody>
      </p:sp>
      <p:sp>
        <p:nvSpPr>
          <p:cNvPr id="33795" name="Slide Number Placeholder 3">
            <a:extLst>
              <a:ext uri="{FF2B5EF4-FFF2-40B4-BE49-F238E27FC236}">
                <a16:creationId xmlns:a16="http://schemas.microsoft.com/office/drawing/2014/main" id="{415CA19B-7BA9-BBB0-E62C-1C0DA5306B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196034ED-D7F7-483D-8544-ED89FE784A02}" type="slidenum">
              <a:rPr lang="en-GB" altLang="en-US" smtClean="0">
                <a:latin typeface="Sakkal Majalla" panose="02000000000000000000" pitchFamily="2" charset="-78"/>
                <a:cs typeface="Sakkal Majalla" panose="02000000000000000000" pitchFamily="2" charset="-78"/>
              </a:rPr>
              <a:pPr/>
              <a:t>3</a:t>
            </a:fld>
            <a:endParaRPr lang="en-GB" altLang="en-US" dirty="0">
              <a:latin typeface="Sakkal Majalla" panose="02000000000000000000" pitchFamily="2" charset="-78"/>
              <a:cs typeface="Sakkal Majalla" panose="02000000000000000000" pitchFamily="2" charset="-7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30</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145767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31</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049977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32</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300079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rtl="1"/>
              <a:t>33</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16267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b="0"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4</a:t>
            </a:fld>
            <a:endParaRPr lang="en-GB" altLang="en-US" dirty="0">
              <a:latin typeface="Sakkal Majalla" panose="02000000000000000000" pitchFamily="2" charset="-78"/>
              <a:cs typeface="Sakkal Majalla" panose="02000000000000000000" pitchFamily="2" charset="-7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5</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56875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6</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738561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sz="1200" dirty="0">
              <a:effectLst/>
              <a:latin typeface="Times New Roman" panose="02020603050405020304" pitchFamily="18" charset="0"/>
              <a:ea typeface="Times New Roman" panose="02020603050405020304" pitchFamily="18"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7</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4181197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8</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926280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r>
              <a:rPr lang="ar" b="1" dirty="0"/>
              <a:t> </a:t>
            </a:r>
          </a:p>
          <a:p>
            <a:pPr rtl="1"/>
            <a:endParaRPr lang="en-GB" altLang="en-US" dirty="0"/>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latin typeface="Sakkal Majalla" panose="02000000000000000000" pitchFamily="2" charset="-78"/>
                <a:cs typeface="Sakkal Majalla" panose="02000000000000000000" pitchFamily="2" charset="-78"/>
              </a:rPr>
              <a:pPr/>
              <a:t>9</a:t>
            </a:fld>
            <a:endParaRPr lang="en-GB" altLang="en-US"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573478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0" y="2130425"/>
            <a:ext cx="9144000" cy="1470025"/>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Unit X: xxxxxxxxxxxxxxxxxxxxx</a:t>
            </a:r>
            <a:endParaRPr lang="en-GB" altLang="en-US" dirty="0"/>
          </a:p>
        </p:txBody>
      </p:sp>
      <p:sp>
        <p:nvSpPr>
          <p:cNvPr id="7"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atin typeface="Sakkal Majalla" panose="02000000000000000000" pitchFamily="2" charset="-78"/>
                <a:cs typeface="Sakkal Majalla" panose="02000000000000000000" pitchFamily="2" charset="-78"/>
              </a:defRPr>
            </a:lvl1pPr>
          </a:lstStyle>
          <a:p>
            <a:pPr rtl="1"/>
            <a:r>
              <a:rPr lang="ar" dirty="0"/>
              <a:t>Learning aim x</a:t>
            </a:r>
            <a:endParaRPr lang="en-US" altLang="en-US" dirty="0"/>
          </a:p>
        </p:txBody>
      </p:sp>
      <p:sp>
        <p:nvSpPr>
          <p:cNvPr id="2" name="Footer Placeholder 4">
            <a:extLst>
              <a:ext uri="{FF2B5EF4-FFF2-40B4-BE49-F238E27FC236}">
                <a16:creationId xmlns:a16="http://schemas.microsoft.com/office/drawing/2014/main" id="{C6EB150E-6A8C-9996-298D-28DD3D2ABEF4}"/>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09227754"/>
      </p:ext>
    </p:extLst>
  </p:cSld>
  <p:clrMapOvr>
    <a:masterClrMapping/>
  </p:clrMapOvr>
  <p:transition>
    <p:sndAc>
      <p:stSnd>
        <p:snd r:embed="rId1" name="click.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136979FB-E9CD-4D7F-ABCE-40BC623DD6ED}"/>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1891796"/>
      </p:ext>
    </p:extLst>
  </p:cSld>
  <p:clrMapOvr>
    <a:masterClrMapping/>
  </p:clrMapOvr>
  <p:transition>
    <p:sndAc>
      <p:stSnd>
        <p:snd r:embed="rId1" name="click.wav"/>
      </p:stSnd>
    </p:sndAc>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60918910"/>
      </p:ext>
    </p:extLst>
  </p:cSld>
  <p:clrMapOvr>
    <a:masterClrMapping/>
  </p:clrMapOvr>
  <p:transition>
    <p:sndAc>
      <p:stSnd>
        <p:snd r:embed="rId1" name="click.wav"/>
      </p:stSnd>
    </p:sndAc>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76465437"/>
      </p:ext>
    </p:extLst>
  </p:cSld>
  <p:clrMapOvr>
    <a:masterClrMapping/>
  </p:clrMapOvr>
  <p:transition>
    <p:sndAc>
      <p:stSnd>
        <p:snd r:embed="rId1" name="click.wav"/>
      </p:stSnd>
    </p:sndAc>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01326388"/>
      </p:ext>
    </p:extLst>
  </p:cSld>
  <p:clrMapOvr>
    <a:masterClrMapping/>
  </p:clrMapOvr>
  <p:transition>
    <p:sndAc>
      <p:stSnd>
        <p:snd r:embed="rId1" name="click.wav"/>
      </p:stSnd>
    </p:sndAc>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86057598"/>
      </p:ext>
    </p:extLst>
  </p:cSld>
  <p:clrMapOvr>
    <a:masterClrMapping/>
  </p:clrMapOvr>
  <p:transition>
    <p:sndAc>
      <p:stSnd>
        <p:snd r:embed="rId1" name="click.wav"/>
      </p:stSnd>
    </p:sndAc>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53603133"/>
      </p:ext>
    </p:extLst>
  </p:cSld>
  <p:clrMapOvr>
    <a:masterClrMapping/>
  </p:clrMapOvr>
  <p:transition>
    <p:sndAc>
      <p:stSnd>
        <p:snd r:embed="rId1" name="click.wav"/>
      </p:stSnd>
    </p:sndAc>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571658195"/>
      </p:ext>
    </p:extLst>
  </p:cSld>
  <p:clrMapOvr>
    <a:masterClrMapping/>
  </p:clrMapOvr>
  <p:transition>
    <p:sndAc>
      <p:stSnd>
        <p:snd r:embed="rId1" name="click.wav"/>
      </p:stSnd>
    </p:sndAc>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68121723"/>
      </p:ext>
    </p:extLst>
  </p:cSld>
  <p:clrMapOvr>
    <a:masterClrMapping/>
  </p:clrMapOvr>
  <p:transition>
    <p:sndAc>
      <p:stSnd>
        <p:snd r:embed="rId1" name="click.wav"/>
      </p:stSnd>
    </p:sndAc>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54667162"/>
      </p:ext>
    </p:extLst>
  </p:cSld>
  <p:clrMapOvr>
    <a:masterClrMapping/>
  </p:clrMapOvr>
  <p:transition>
    <p:sndAc>
      <p:stSnd>
        <p:snd r:embed="rId1" name="click.wav"/>
      </p:stSnd>
    </p:sndAc>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3827590"/>
      </p:ext>
    </p:extLst>
  </p:cSld>
  <p:clrMapOvr>
    <a:masterClrMapping/>
  </p:clrMapOvr>
  <p:transition>
    <p:sndAc>
      <p:stSnd>
        <p:snd r:embed="rId1" name="click.wav"/>
      </p:stSnd>
    </p:sndAc>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341031474"/>
      </p:ext>
    </p:extLst>
  </p:cSld>
  <p:clrMapOvr>
    <a:masterClrMapping/>
  </p:clrMapOvr>
  <p:transition>
    <p:sndAc>
      <p:stSnd>
        <p:snd r:embed="rId1" name="click.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1D78BFAD-CC17-3CA0-DBB1-5C8C41D9126F}"/>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14355495"/>
      </p:ext>
    </p:extLst>
  </p:cSld>
  <p:clrMapOvr>
    <a:masterClrMapping/>
  </p:clrMapOvr>
  <p:transition>
    <p:sndAc>
      <p:stSnd>
        <p:snd r:embed="rId1" name="click.wav"/>
      </p:stSnd>
    </p:sndAc>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4650275"/>
      </p:ext>
    </p:extLst>
  </p:cSld>
  <p:clrMapOvr>
    <a:masterClrMapping/>
  </p:clrMapOvr>
  <p:transition>
    <p:sndAc>
      <p:stSnd>
        <p:snd r:embed="rId1" name="click.wav"/>
      </p:stSnd>
    </p:sndAc>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9184944"/>
      </p:ext>
    </p:extLst>
  </p:cSld>
  <p:clrMapOvr>
    <a:masterClrMapping/>
  </p:clrMapOvr>
  <p:transition>
    <p:sndAc>
      <p:stSnd>
        <p:snd r:embed="rId1" name="click.wav"/>
      </p:stSnd>
    </p:sndAc>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2670965"/>
      </p:ext>
    </p:extLst>
  </p:cSld>
  <p:clrMapOvr>
    <a:masterClrMapping/>
  </p:clrMapOvr>
  <p:transition>
    <p:sndAc>
      <p:stSnd>
        <p:snd r:embed="rId1" name="click.wav"/>
      </p:stSnd>
    </p:sndAc>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26593935"/>
      </p:ext>
    </p:extLst>
  </p:cSld>
  <p:clrMapOvr>
    <a:masterClrMapping/>
  </p:clrMapOvr>
  <p:transition>
    <p:sndAc>
      <p:stSnd>
        <p:snd r:embed="rId1" name="click.wav"/>
      </p:stSnd>
    </p:sndAc>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53959227"/>
      </p:ext>
    </p:extLst>
  </p:cSld>
  <p:clrMapOvr>
    <a:masterClrMapping/>
  </p:clrMapOvr>
  <p:transition>
    <p:sndAc>
      <p:stSnd>
        <p:snd r:embed="rId1" name="click.wav"/>
      </p:stSnd>
    </p:sndAc>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950943351"/>
      </p:ext>
    </p:extLst>
  </p:cSld>
  <p:clrMapOvr>
    <a:masterClrMapping/>
  </p:clrMapOvr>
  <p:transition>
    <p:sndAc>
      <p:stSnd>
        <p:snd r:embed="rId1" name="click.wav"/>
      </p:stSnd>
    </p:sndAc>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37093022"/>
      </p:ext>
    </p:extLst>
  </p:cSld>
  <p:clrMapOvr>
    <a:masterClrMapping/>
  </p:clrMapOvr>
  <p:transition>
    <p:sndAc>
      <p:stSnd>
        <p:snd r:embed="rId1" name="click.wav"/>
      </p:stSnd>
    </p:sndAc>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2094167900"/>
      </p:ext>
    </p:extLst>
  </p:cSld>
  <p:clrMapOvr>
    <a:masterClrMapping/>
  </p:clrMapOvr>
  <p:transition>
    <p:sndAc>
      <p:stSnd>
        <p:snd r:embed="rId1" name="click.wav"/>
      </p:stSnd>
    </p:sndAc>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25762673"/>
      </p:ext>
    </p:extLst>
  </p:cSld>
  <p:clrMapOvr>
    <a:masterClrMapping/>
  </p:clrMapOvr>
  <p:transition>
    <p:sndAc>
      <p:stSnd>
        <p:snd r:embed="rId1" name="click.wav"/>
      </p:stSnd>
    </p:sndAc>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7380344"/>
      </p:ext>
    </p:extLst>
  </p:cSld>
  <p:clrMapOvr>
    <a:masterClrMapping/>
  </p:clrMapOvr>
  <p:transition>
    <p:sndAc>
      <p:stSnd>
        <p:snd r:embed="rId1" name="click.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lvl1pPr>
              <a:defRPr>
                <a:latin typeface="Sakkal Majalla" panose="02000000000000000000" pitchFamily="2" charset="-78"/>
                <a:cs typeface="Sakkal Majalla" panose="02000000000000000000" pitchFamily="2" charset="-78"/>
              </a:defRPr>
            </a:lvl1pPr>
          </a:lstStyle>
          <a:p>
            <a:pPr lvl="0" rtl="1"/>
            <a:endParaRPr lang="en-GB" noProof="0" dirty="0"/>
          </a:p>
        </p:txBody>
      </p:sp>
      <p:sp>
        <p:nvSpPr>
          <p:cNvPr id="4" name="Footer Placeholder 4">
            <a:extLst>
              <a:ext uri="{FF2B5EF4-FFF2-40B4-BE49-F238E27FC236}">
                <a16:creationId xmlns:a16="http://schemas.microsoft.com/office/drawing/2014/main" id="{C91736A9-B278-442F-0C6C-537088E454BA}"/>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14637879"/>
      </p:ext>
    </p:extLst>
  </p:cSld>
  <p:clrMapOvr>
    <a:masterClrMapping/>
  </p:clrMapOvr>
  <p:transition>
    <p:sndAc>
      <p:stSnd>
        <p:snd r:embed="rId1" name="click.wav"/>
      </p:stSnd>
    </p:sndAc>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71960959"/>
      </p:ext>
    </p:extLst>
  </p:cSld>
  <p:clrMapOvr>
    <a:masterClrMapping/>
  </p:clrMapOvr>
  <p:transition>
    <p:sndAc>
      <p:stSnd>
        <p:snd r:embed="rId1" name="click.wav"/>
      </p:stSnd>
    </p:sndAc>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9628512"/>
      </p:ext>
    </p:extLst>
  </p:cSld>
  <p:clrMapOvr>
    <a:masterClrMapping/>
  </p:clrMapOvr>
  <p:transition>
    <p:sndAc>
      <p:stSnd>
        <p:snd r:embed="rId1" name="click.wav"/>
      </p:stSnd>
    </p:sndAc>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98744335"/>
      </p:ext>
    </p:extLst>
  </p:cSld>
  <p:clrMapOvr>
    <a:masterClrMapping/>
  </p:clrMapOvr>
  <p:transition>
    <p:sndAc>
      <p:stSnd>
        <p:snd r:embed="rId1" name="click.wav"/>
      </p:stSnd>
    </p:sndAc>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960670145"/>
      </p:ext>
    </p:extLst>
  </p:cSld>
  <p:clrMapOvr>
    <a:masterClrMapping/>
  </p:clrMapOvr>
  <p:transition>
    <p:sndAc>
      <p:stSnd>
        <p:snd r:embed="rId1" name="click.wav"/>
      </p:stSnd>
    </p:sndAc>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49478109"/>
      </p:ext>
    </p:extLst>
  </p:cSld>
  <p:clrMapOvr>
    <a:masterClrMapping/>
  </p:clrMapOvr>
  <p:transition>
    <p:sndAc>
      <p:stSnd>
        <p:snd r:embed="rId1" name="click.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55076227"/>
      </p:ext>
    </p:extLst>
  </p:cSld>
  <p:clrMapOvr>
    <a:masterClrMapping/>
  </p:clrMapOvr>
  <p:transition>
    <p:sndAc>
      <p:stSnd>
        <p:snd r:embed="rId1" name="click.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45252892"/>
      </p:ext>
    </p:extLst>
  </p:cSld>
  <p:clrMapOvr>
    <a:masterClrMapping/>
  </p:clrMapOvr>
  <p:transition>
    <p:sndAc>
      <p:stSnd>
        <p:snd r:embed="rId1" name="click.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44169651"/>
      </p:ext>
    </p:extLst>
  </p:cSld>
  <p:clrMapOvr>
    <a:masterClrMapping/>
  </p:clrMapOvr>
  <p:transition>
    <p:sndAc>
      <p:stSnd>
        <p:snd r:embed="rId1" name="click.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94646058"/>
      </p:ext>
    </p:extLst>
  </p:cSld>
  <p:clrMapOvr>
    <a:masterClrMapping/>
  </p:clrMapOvr>
  <p:transition>
    <p:sndAc>
      <p:stSnd>
        <p:snd r:embed="rId1" name="click.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463733425"/>
      </p:ext>
    </p:extLst>
  </p:cSld>
  <p:clrMapOvr>
    <a:masterClrMapping/>
  </p:clrMapOvr>
  <p:transition>
    <p:sndAc>
      <p:stSnd>
        <p:snd r:embed="rId1" name="click.wav"/>
      </p:st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40833500"/>
      </p:ext>
    </p:extLst>
  </p:cSld>
  <p:clrMapOvr>
    <a:masterClrMapping/>
  </p:clrMapOvr>
  <p:transition>
    <p:sndAc>
      <p:stSnd>
        <p:snd r:embed="rId1" name="click.wav"/>
      </p:st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81025921"/>
      </p:ext>
    </p:extLst>
  </p:cSld>
  <p:clrMapOvr>
    <a:masterClrMapping/>
  </p:clrMapOvr>
  <p:transition>
    <p:sndAc>
      <p:stSnd>
        <p:snd r:embed="rId1" name="click.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457200" y="1195388"/>
            <a:ext cx="8229600" cy="8636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Heading</a:t>
            </a:r>
          </a:p>
        </p:txBody>
      </p:sp>
      <p:sp>
        <p:nvSpPr>
          <p:cNvPr id="6" name="Content Placeholder 6"/>
          <p:cNvSpPr>
            <a:spLocks noGrp="1"/>
          </p:cNvSpPr>
          <p:nvPr>
            <p:ph sz="half" idx="1"/>
          </p:nvPr>
        </p:nvSpPr>
        <p:spPr>
          <a:xfrm>
            <a:off x="468313" y="2212975"/>
            <a:ext cx="2303462" cy="3592513"/>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Subhead</a:t>
            </a:r>
          </a:p>
          <a:p>
            <a:pPr rtl="1"/>
            <a:r>
              <a:rPr lang="ar" dirty="0"/>
              <a:t>Bullet text</a:t>
            </a:r>
          </a:p>
          <a:p>
            <a:pPr rtl="1"/>
            <a:endParaRPr lang="en-GB" dirty="0"/>
          </a:p>
        </p:txBody>
      </p:sp>
      <p:sp>
        <p:nvSpPr>
          <p:cNvPr id="7" name="Content Placeholder 6"/>
          <p:cNvSpPr>
            <a:spLocks noGrp="1"/>
          </p:cNvSpPr>
          <p:nvPr>
            <p:ph sz="half" idx="10"/>
          </p:nvPr>
        </p:nvSpPr>
        <p:spPr>
          <a:xfrm>
            <a:off x="3421063" y="2212975"/>
            <a:ext cx="2303462" cy="3449638"/>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Subhead</a:t>
            </a:r>
          </a:p>
          <a:p>
            <a:pPr rtl="1"/>
            <a:r>
              <a:rPr lang="ar" dirty="0"/>
              <a:t>Bullet text</a:t>
            </a:r>
          </a:p>
          <a:p>
            <a:pPr rtl="1"/>
            <a:endParaRPr lang="en-GB" dirty="0"/>
          </a:p>
        </p:txBody>
      </p:sp>
      <p:sp>
        <p:nvSpPr>
          <p:cNvPr id="8" name="Content Placeholder 6"/>
          <p:cNvSpPr>
            <a:spLocks noGrp="1"/>
          </p:cNvSpPr>
          <p:nvPr>
            <p:ph sz="half" idx="11"/>
          </p:nvPr>
        </p:nvSpPr>
        <p:spPr>
          <a:xfrm>
            <a:off x="6156325" y="2212975"/>
            <a:ext cx="2592388" cy="3736975"/>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Subhead</a:t>
            </a:r>
          </a:p>
          <a:p>
            <a:pPr rtl="1"/>
            <a:r>
              <a:rPr lang="ar" dirty="0"/>
              <a:t>Bullet text</a:t>
            </a:r>
          </a:p>
        </p:txBody>
      </p:sp>
      <p:sp>
        <p:nvSpPr>
          <p:cNvPr id="2" name="Footer Placeholder 4">
            <a:extLst>
              <a:ext uri="{FF2B5EF4-FFF2-40B4-BE49-F238E27FC236}">
                <a16:creationId xmlns:a16="http://schemas.microsoft.com/office/drawing/2014/main" id="{5AD71432-24B0-8453-1747-48D9C9A162AD}"/>
              </a:ext>
            </a:extLst>
          </p:cNvPr>
          <p:cNvSpPr>
            <a:spLocks noGrp="1" noChangeArrowheads="1"/>
          </p:cNvSpPr>
          <p:nvPr>
            <p:ph type="ftr" sz="quarter" idx="12"/>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48556434"/>
      </p:ext>
    </p:extLst>
  </p:cSld>
  <p:clrMapOvr>
    <a:masterClrMapping/>
  </p:clrMapOvr>
  <p:transition>
    <p:sndAc>
      <p:stSnd>
        <p:snd r:embed="rId1" name="click.wav"/>
      </p:st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501610419"/>
      </p:ext>
    </p:extLst>
  </p:cSld>
  <p:clrMapOvr>
    <a:masterClrMapping/>
  </p:clrMapOvr>
  <p:transition>
    <p:sndAc>
      <p:stSnd>
        <p:snd r:embed="rId1" name="click.wav"/>
      </p:st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293118933"/>
      </p:ext>
    </p:extLst>
  </p:cSld>
  <p:clrMapOvr>
    <a:masterClrMapping/>
  </p:clrMapOvr>
  <p:transition>
    <p:sndAc>
      <p:stSnd>
        <p:snd r:embed="rId1" name="click.wav"/>
      </p:st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89113301"/>
      </p:ext>
    </p:extLst>
  </p:cSld>
  <p:clrMapOvr>
    <a:masterClrMapping/>
  </p:clrMapOvr>
  <p:transition>
    <p:sndAc>
      <p:stSnd>
        <p:snd r:embed="rId1" name="click.wav"/>
      </p:st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96988904"/>
      </p:ext>
    </p:extLst>
  </p:cSld>
  <p:clrMapOvr>
    <a:masterClrMapping/>
  </p:clrMapOvr>
  <p:transition>
    <p:sndAc>
      <p:stSnd>
        <p:snd r:embed="rId1" name="click.wav"/>
      </p:stSnd>
    </p:sndAc>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716333174"/>
      </p:ext>
    </p:extLst>
  </p:cSld>
  <p:clrMapOvr>
    <a:masterClrMapping/>
  </p:clrMapOvr>
  <p:transition>
    <p:sndAc>
      <p:stSnd>
        <p:snd r:embed="rId1" name="click.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lvl2pPr>
              <a:defRPr>
                <a:latin typeface="Sakkal Majalla" panose="02000000000000000000" pitchFamily="2" charset="-78"/>
                <a:cs typeface="Sakkal Majalla" panose="02000000000000000000" pitchFamily="2" charset="-78"/>
              </a:defRPr>
            </a:lvl2pPr>
          </a:lstStyle>
          <a:p>
            <a:pPr rtl="1"/>
            <a:r>
              <a:rPr lang="ar" dirty="0"/>
              <a:t>Body text xxxxxxxxxxxxxxxxxxxxxxxxxxxxxxxxxxxxxxxxx:</a:t>
            </a:r>
          </a:p>
          <a:p>
            <a:pPr lvl="1" rtl="1"/>
            <a:r>
              <a:rPr lang="ar" dirty="0"/>
              <a:t>Bullet text</a:t>
            </a:r>
          </a:p>
          <a:p>
            <a:pPr lvl="1" rtl="1"/>
            <a:r>
              <a:rPr lang="ar" dirty="0"/>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49077198"/>
      </p:ext>
    </p:extLst>
  </p:cSld>
  <p:clrMapOvr>
    <a:masterClrMapping/>
  </p:clrMapOvr>
  <p:transition>
    <p:sndAc>
      <p:stSnd>
        <p:snd r:embed="rId1" name="click.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3548499"/>
      </p:ext>
    </p:extLst>
  </p:cSld>
  <p:clrMapOvr>
    <a:masterClrMapping/>
  </p:clrMapOvr>
  <p:transition>
    <p:sndAc>
      <p:stSnd>
        <p:snd r:embed="rId1" name="click.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30926481"/>
      </p:ext>
    </p:extLst>
  </p:cSld>
  <p:clrMapOvr>
    <a:masterClrMapping/>
  </p:clrMapOvr>
  <p:transition>
    <p:sndAc>
      <p:stSnd>
        <p:snd r:embed="rId1" name="click.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62895208"/>
      </p:ext>
    </p:extLst>
  </p:cSld>
  <p:clrMapOvr>
    <a:masterClrMapping/>
  </p:clrMapOvr>
  <p:transition>
    <p:sndAc>
      <p:stSnd>
        <p:snd r:embed="rId1" name="click.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38668001"/>
      </p:ext>
    </p:extLst>
  </p:cSld>
  <p:clrMapOvr>
    <a:masterClrMapping/>
  </p:clrMapOvr>
  <p:transition>
    <p:sndAc>
      <p:stSnd>
        <p:snd r:embed="rId1" name="click.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itle 1"/>
          <p:cNvSpPr>
            <a:spLocks noGrp="1"/>
          </p:cNvSpPr>
          <p:nvPr>
            <p:ph type="title"/>
          </p:nvPr>
        </p:nvSpPr>
        <p:spPr>
          <a:xfrm>
            <a:off x="0" y="1195388"/>
            <a:ext cx="9144000" cy="8636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Heading</a:t>
            </a:r>
          </a:p>
        </p:txBody>
      </p:sp>
      <p:sp>
        <p:nvSpPr>
          <p:cNvPr id="2" name="Footer Placeholder 4">
            <a:extLst>
              <a:ext uri="{FF2B5EF4-FFF2-40B4-BE49-F238E27FC236}">
                <a16:creationId xmlns:a16="http://schemas.microsoft.com/office/drawing/2014/main" id="{280AFA65-534B-3AE4-50A7-9C86BDCF1EA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72408841"/>
      </p:ext>
    </p:extLst>
  </p:cSld>
  <p:clrMapOvr>
    <a:masterClrMapping/>
  </p:clrMapOvr>
  <p:transition>
    <p:sndAc>
      <p:stSnd>
        <p:snd r:embed="rId1" name="click.wav"/>
      </p:st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387064660"/>
      </p:ext>
    </p:extLst>
  </p:cSld>
  <p:clrMapOvr>
    <a:masterClrMapping/>
  </p:clrMapOvr>
  <p:transition>
    <p:sndAc>
      <p:stSnd>
        <p:snd r:embed="rId1" name="click.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1649288"/>
      </p:ext>
    </p:extLst>
  </p:cSld>
  <p:clrMapOvr>
    <a:masterClrMapping/>
  </p:clrMapOvr>
  <p:transition>
    <p:sndAc>
      <p:stSnd>
        <p:snd r:embed="rId1" name="click.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15931093"/>
      </p:ext>
    </p:extLst>
  </p:cSld>
  <p:clrMapOvr>
    <a:masterClrMapping/>
  </p:clrMapOvr>
  <p:transition>
    <p:sndAc>
      <p:stSnd>
        <p:snd r:embed="rId1" name="click.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23151177"/>
      </p:ext>
    </p:extLst>
  </p:cSld>
  <p:clrMapOvr>
    <a:masterClrMapping/>
  </p:clrMapOvr>
  <p:transition>
    <p:sndAc>
      <p:stSnd>
        <p:snd r:embed="rId1" name="click.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3903308"/>
      </p:ext>
    </p:extLst>
  </p:cSld>
  <p:clrMapOvr>
    <a:masterClrMapping/>
  </p:clrMapOvr>
  <p:transition>
    <p:sndAc>
      <p:stSnd>
        <p:snd r:embed="rId1" name="click.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955720740"/>
      </p:ext>
    </p:extLst>
  </p:cSld>
  <p:clrMapOvr>
    <a:masterClrMapping/>
  </p:clrMapOvr>
  <p:transition>
    <p:sndAc>
      <p:stSnd>
        <p:snd r:embed="rId1" name="click.wav"/>
      </p:stSnd>
    </p:sndAc>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61559906"/>
      </p:ext>
    </p:extLst>
  </p:cSld>
  <p:clrMapOvr>
    <a:masterClrMapping/>
  </p:clrMapOvr>
  <p:transition>
    <p:sndAc>
      <p:stSnd>
        <p:snd r:embed="rId1" name="click.wav"/>
      </p:stSnd>
    </p:sndAc>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68163601"/>
      </p:ext>
    </p:extLst>
  </p:cSld>
  <p:clrMapOvr>
    <a:masterClrMapping/>
  </p:clrMapOvr>
  <p:transition>
    <p:sndAc>
      <p:stSnd>
        <p:snd r:embed="rId1" name="click.wav"/>
      </p:stSnd>
    </p:sndAc>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lvl2pPr>
              <a:defRPr>
                <a:latin typeface="Sakkal Majalla" panose="02000000000000000000" pitchFamily="2" charset="-78"/>
                <a:cs typeface="Sakkal Majalla" panose="02000000000000000000" pitchFamily="2" charset="-78"/>
              </a:defRPr>
            </a:lvl2pPr>
          </a:lstStyle>
          <a:p>
            <a:pPr rtl="1"/>
            <a:r>
              <a:rPr lang="ar" dirty="0"/>
              <a:t>Body text xxxxxxxxxxxxxxxxxxxxxxxxxxxxxxxxxxxxxxxxx:</a:t>
            </a:r>
          </a:p>
          <a:p>
            <a:pPr lvl="1" rtl="1"/>
            <a:r>
              <a:rPr lang="ar" dirty="0"/>
              <a:t>Bullet text</a:t>
            </a:r>
          </a:p>
          <a:p>
            <a:pPr lvl="1" rtl="1"/>
            <a:r>
              <a:rPr lang="ar" dirty="0"/>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49566662"/>
      </p:ext>
    </p:extLst>
  </p:cSld>
  <p:clrMapOvr>
    <a:masterClrMapping/>
  </p:clrMapOvr>
  <p:transition>
    <p:sndAc>
      <p:stSnd>
        <p:snd r:embed="rId1" name="click.wav"/>
      </p:stSnd>
    </p:sndAc>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2" name="Picture 5" descr="Always Learning">
            <a:extLst>
              <a:ext uri="{FF2B5EF4-FFF2-40B4-BE49-F238E27FC236}">
                <a16:creationId xmlns:a16="http://schemas.microsoft.com/office/drawing/2014/main" id="{9444950F-E59A-A8D3-7314-C784866DE2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457200" y="1195388"/>
            <a:ext cx="8229600" cy="863600"/>
          </a:xfrm>
          <a:prstGeom prst="rect">
            <a:avLst/>
          </a:prstGeom>
        </p:spPr>
        <p:txBody>
          <a:bodyPr rtlCol="1"/>
          <a:lstStyle/>
          <a:p>
            <a:pPr rtl="1"/>
            <a:r>
              <a:rPr lang="ar"/>
              <a:t>Heading</a:t>
            </a:r>
            <a:endParaRPr lang="en-GB" altLang="en-US" dirty="0"/>
          </a:p>
        </p:txBody>
      </p:sp>
      <p:sp>
        <p:nvSpPr>
          <p:cNvPr id="10" name="Content Placeholder 2"/>
          <p:cNvSpPr>
            <a:spLocks noGrp="1"/>
          </p:cNvSpPr>
          <p:nvPr>
            <p:ph sz="half" idx="1"/>
          </p:nvPr>
        </p:nvSpPr>
        <p:spPr>
          <a:xfrm>
            <a:off x="468313" y="2195513"/>
            <a:ext cx="4027487" cy="3681412"/>
          </a:xfrm>
          <a:prstGeom prst="rect">
            <a:avLst/>
          </a:prstGeom>
        </p:spPr>
        <p:txBody>
          <a:bodyPr rtlCol="1"/>
          <a:lstStyle/>
          <a:p>
            <a:pPr rtl="1"/>
            <a:r>
              <a:rPr lang="ar"/>
              <a:t>Blue subhead</a:t>
            </a:r>
          </a:p>
          <a:p>
            <a:pPr rtl="1"/>
            <a:r>
              <a:rPr lang="ar"/>
              <a:t>Bullet text</a:t>
            </a:r>
          </a:p>
          <a:p>
            <a:pPr rtl="1"/>
            <a:endParaRPr lang="en-GB" dirty="0"/>
          </a:p>
          <a:p>
            <a:pPr rtl="1"/>
            <a:endParaRPr lang="en-GB" dirty="0"/>
          </a:p>
        </p:txBody>
      </p:sp>
      <p:sp>
        <p:nvSpPr>
          <p:cNvPr id="11" name="Content Placeholder 3"/>
          <p:cNvSpPr>
            <a:spLocks noGrp="1"/>
          </p:cNvSpPr>
          <p:nvPr>
            <p:ph sz="half" idx="2"/>
          </p:nvPr>
        </p:nvSpPr>
        <p:spPr>
          <a:xfrm>
            <a:off x="4648200" y="2195512"/>
            <a:ext cx="4027488" cy="3681411"/>
          </a:xfrm>
          <a:prstGeom prst="rect">
            <a:avLst/>
          </a:prstGeom>
        </p:spPr>
        <p:txBody>
          <a:bodyPr rtlCol="1"/>
          <a:lstStyle/>
          <a:p>
            <a:pPr rtl="1"/>
            <a:r>
              <a:rPr lang="ar"/>
              <a:t>Blue subhead</a:t>
            </a:r>
          </a:p>
          <a:p>
            <a:pPr rtl="1"/>
            <a:r>
              <a:rPr lang="ar"/>
              <a:t>Bullet text</a:t>
            </a:r>
          </a:p>
        </p:txBody>
      </p:sp>
      <p:sp>
        <p:nvSpPr>
          <p:cNvPr id="3" name="Footer Placeholder 4">
            <a:extLst>
              <a:ext uri="{FF2B5EF4-FFF2-40B4-BE49-F238E27FC236}">
                <a16:creationId xmlns:a16="http://schemas.microsoft.com/office/drawing/2014/main" id="{6D75EA28-7A23-3108-7470-D2312D0B43D6}"/>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859636181"/>
      </p:ext>
    </p:extLst>
  </p:cSld>
  <p:clrMapOvr>
    <a:masterClrMapping/>
  </p:clrMapOvr>
  <p:transition>
    <p:sndAc>
      <p:stSnd>
        <p:snd r:embed="rId1" name="click.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lvl1pPr>
              <a:defRPr>
                <a:latin typeface="Sakkal Majalla" panose="02000000000000000000" pitchFamily="2" charset="-78"/>
                <a:cs typeface="Sakkal Majalla" panose="02000000000000000000" pitchFamily="2" charset="-78"/>
              </a:defRPr>
            </a:lvl1pPr>
            <a:lvl2pPr>
              <a:defRPr>
                <a:latin typeface="Sakkal Majalla" panose="02000000000000000000" pitchFamily="2" charset="-78"/>
                <a:cs typeface="Sakkal Majalla" panose="02000000000000000000" pitchFamily="2" charset="-78"/>
              </a:defRPr>
            </a:lvl2pPr>
          </a:lstStyle>
          <a:p>
            <a:pPr rtl="1"/>
            <a:r>
              <a:rPr lang="ar" dirty="0"/>
              <a:t>Body text xxxxxxxxxxxxxxxxxxxxxxxxxxxxxxxxxxxxxxxxx:</a:t>
            </a:r>
          </a:p>
          <a:p>
            <a:pPr lvl="1" rtl="1"/>
            <a:r>
              <a:rPr lang="ar" dirty="0"/>
              <a:t>Bullet text</a:t>
            </a:r>
          </a:p>
          <a:p>
            <a:pPr lvl="1" rtl="1"/>
            <a:r>
              <a:rPr lang="ar" dirty="0"/>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48910311"/>
      </p:ext>
    </p:extLst>
  </p:cSld>
  <p:clrMapOvr>
    <a:masterClrMapping/>
  </p:clrMapOvr>
  <p:transition>
    <p:sndAc>
      <p:stSnd>
        <p:snd r:embed="rId1" name="click.wav"/>
      </p:stSnd>
    </p:sndAc>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6" name="Content Placeholder 6"/>
          <p:cNvSpPr>
            <a:spLocks noGrp="1"/>
          </p:cNvSpPr>
          <p:nvPr>
            <p:ph sz="half" idx="1"/>
          </p:nvPr>
        </p:nvSpPr>
        <p:spPr>
          <a:xfrm>
            <a:off x="468313" y="2212975"/>
            <a:ext cx="2303462" cy="3592513"/>
          </a:xfrm>
          <a:prstGeom prst="rect">
            <a:avLst/>
          </a:prstGeom>
        </p:spPr>
        <p:txBody>
          <a:bodyPr rtlCol="1"/>
          <a:lstStyle/>
          <a:p>
            <a:pPr rtl="1"/>
            <a:r>
              <a:rPr lang="ar"/>
              <a:t>Subhead</a:t>
            </a:r>
          </a:p>
          <a:p>
            <a:pPr rtl="1"/>
            <a:r>
              <a:rPr lang="ar"/>
              <a:t>Bullet text</a:t>
            </a:r>
          </a:p>
          <a:p>
            <a:pPr rtl="1"/>
            <a:endParaRPr lang="en-GB" dirty="0"/>
          </a:p>
        </p:txBody>
      </p:sp>
      <p:sp>
        <p:nvSpPr>
          <p:cNvPr id="7" name="Content Placeholder 6"/>
          <p:cNvSpPr>
            <a:spLocks noGrp="1"/>
          </p:cNvSpPr>
          <p:nvPr>
            <p:ph sz="half" idx="10"/>
          </p:nvPr>
        </p:nvSpPr>
        <p:spPr>
          <a:xfrm>
            <a:off x="3421063" y="2212975"/>
            <a:ext cx="2303462" cy="3449638"/>
          </a:xfrm>
          <a:prstGeom prst="rect">
            <a:avLst/>
          </a:prstGeom>
        </p:spPr>
        <p:txBody>
          <a:bodyPr rtlCol="1"/>
          <a:lstStyle/>
          <a:p>
            <a:pPr rtl="1"/>
            <a:r>
              <a:rPr lang="ar"/>
              <a:t>Subhead</a:t>
            </a:r>
          </a:p>
          <a:p>
            <a:pPr rtl="1"/>
            <a:r>
              <a:rPr lang="ar"/>
              <a:t>Bullet text</a:t>
            </a:r>
          </a:p>
          <a:p>
            <a:pPr rtl="1"/>
            <a:endParaRPr lang="en-GB" dirty="0"/>
          </a:p>
        </p:txBody>
      </p:sp>
      <p:sp>
        <p:nvSpPr>
          <p:cNvPr id="8" name="Content Placeholder 6"/>
          <p:cNvSpPr>
            <a:spLocks noGrp="1"/>
          </p:cNvSpPr>
          <p:nvPr>
            <p:ph sz="half" idx="11"/>
          </p:nvPr>
        </p:nvSpPr>
        <p:spPr>
          <a:xfrm>
            <a:off x="6156325" y="2212975"/>
            <a:ext cx="2592388" cy="3736975"/>
          </a:xfrm>
          <a:prstGeom prst="rect">
            <a:avLst/>
          </a:prstGeom>
        </p:spPr>
        <p:txBody>
          <a:bodyPr rtlCol="1"/>
          <a:lstStyle/>
          <a:p>
            <a:pPr rtl="1"/>
            <a:r>
              <a:rPr lang="ar"/>
              <a:t>Subhead</a:t>
            </a:r>
          </a:p>
          <a:p>
            <a:pPr rtl="1"/>
            <a:r>
              <a:rPr lang="ar"/>
              <a:t>Bullet text</a:t>
            </a:r>
          </a:p>
        </p:txBody>
      </p:sp>
      <p:sp>
        <p:nvSpPr>
          <p:cNvPr id="2" name="Footer Placeholder 4">
            <a:extLst>
              <a:ext uri="{FF2B5EF4-FFF2-40B4-BE49-F238E27FC236}">
                <a16:creationId xmlns:a16="http://schemas.microsoft.com/office/drawing/2014/main" id="{5AD71432-24B0-8453-1747-48D9C9A162AD}"/>
              </a:ext>
            </a:extLst>
          </p:cNvPr>
          <p:cNvSpPr>
            <a:spLocks noGrp="1" noChangeArrowheads="1"/>
          </p:cNvSpPr>
          <p:nvPr>
            <p:ph type="ftr" sz="quarter" idx="12"/>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74893008"/>
      </p:ext>
    </p:extLst>
  </p:cSld>
  <p:clrMapOvr>
    <a:masterClrMapping/>
  </p:clrMapOvr>
  <p:transition>
    <p:sndAc>
      <p:stSnd>
        <p:snd r:embed="rId1" name="click.wav"/>
      </p:stSnd>
    </p:sndAc>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738746869"/>
      </p:ext>
    </p:extLst>
  </p:cSld>
  <p:clrMapOvr>
    <a:masterClrMapping/>
  </p:clrMapOvr>
  <p:transition>
    <p:sndAc>
      <p:stSnd>
        <p:snd r:embed="rId1" name="click.wav"/>
      </p:stSnd>
    </p:sndAc>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27097283"/>
      </p:ext>
    </p:extLst>
  </p:cSld>
  <p:clrMapOvr>
    <a:masterClrMapping/>
  </p:clrMapOvr>
  <p:transition>
    <p:sndAc>
      <p:stSnd>
        <p:snd r:embed="rId1" name="click.wav"/>
      </p:stSnd>
    </p:sndAc>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15920013"/>
      </p:ext>
    </p:extLst>
  </p:cSld>
  <p:clrMapOvr>
    <a:masterClrMapping/>
  </p:clrMapOvr>
  <p:transition>
    <p:sndAc>
      <p:stSnd>
        <p:snd r:embed="rId1" name="click.wav"/>
      </p:stSnd>
    </p:sndAc>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38145163"/>
      </p:ext>
    </p:extLst>
  </p:cSld>
  <p:clrMapOvr>
    <a:masterClrMapping/>
  </p:clrMapOvr>
  <p:transition>
    <p:sndAc>
      <p:stSnd>
        <p:snd r:embed="rId1" name="click.wav"/>
      </p:stSnd>
    </p:sndAc>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621403508"/>
      </p:ext>
    </p:extLst>
  </p:cSld>
  <p:clrMapOvr>
    <a:masterClrMapping/>
  </p:clrMapOvr>
  <p:transition>
    <p:sndAc>
      <p:stSnd>
        <p:snd r:embed="rId1" name="click.wav"/>
      </p:stSnd>
    </p:sndAc>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74939897"/>
      </p:ext>
    </p:extLst>
  </p:cSld>
  <p:clrMapOvr>
    <a:masterClrMapping/>
  </p:clrMapOvr>
  <p:transition>
    <p:sndAc>
      <p:stSnd>
        <p:snd r:embed="rId1" name="click.wav"/>
      </p:stSnd>
    </p:sndAc>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3246867"/>
      </p:ext>
    </p:extLst>
  </p:cSld>
  <p:clrMapOvr>
    <a:masterClrMapping/>
  </p:clrMapOvr>
  <p:transition>
    <p:sndAc>
      <p:stSnd>
        <p:snd r:embed="rId1" name="click.wav"/>
      </p:stSnd>
    </p:sndAc>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88662026"/>
      </p:ext>
    </p:extLst>
  </p:cSld>
  <p:clrMapOvr>
    <a:masterClrMapping/>
  </p:clrMapOvr>
  <p:transition>
    <p:sndAc>
      <p:stSnd>
        <p:snd r:embed="rId1" name="click.wav"/>
      </p:stSnd>
    </p:sndAc>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18030653"/>
      </p:ext>
    </p:extLst>
  </p:cSld>
  <p:clrMapOvr>
    <a:masterClrMapping/>
  </p:clrMapOvr>
  <p:transition>
    <p:sndAc>
      <p:stSnd>
        <p:snd r:embed="rId1" name="click.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5" descr="Always Learning">
            <a:extLst>
              <a:ext uri="{FF2B5EF4-FFF2-40B4-BE49-F238E27FC236}">
                <a16:creationId xmlns:a16="http://schemas.microsoft.com/office/drawing/2014/main" id="{9444950F-E59A-A8D3-7314-C784866DE2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457200" y="1195388"/>
            <a:ext cx="8229600" cy="8636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Heading</a:t>
            </a:r>
            <a:endParaRPr lang="en-GB" altLang="en-US" dirty="0"/>
          </a:p>
        </p:txBody>
      </p:sp>
      <p:sp>
        <p:nvSpPr>
          <p:cNvPr id="10" name="Content Placeholder 2"/>
          <p:cNvSpPr>
            <a:spLocks noGrp="1"/>
          </p:cNvSpPr>
          <p:nvPr>
            <p:ph sz="half" idx="1"/>
          </p:nvPr>
        </p:nvSpPr>
        <p:spPr>
          <a:xfrm>
            <a:off x="468313" y="2195513"/>
            <a:ext cx="4027487" cy="3681412"/>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Blue subhead</a:t>
            </a:r>
          </a:p>
          <a:p>
            <a:pPr rtl="1"/>
            <a:r>
              <a:rPr lang="ar" dirty="0"/>
              <a:t>Bullet text</a:t>
            </a:r>
          </a:p>
          <a:p>
            <a:pPr rtl="1"/>
            <a:endParaRPr lang="en-GB" dirty="0"/>
          </a:p>
          <a:p>
            <a:pPr rtl="1"/>
            <a:endParaRPr lang="en-GB" dirty="0"/>
          </a:p>
        </p:txBody>
      </p:sp>
      <p:sp>
        <p:nvSpPr>
          <p:cNvPr id="11" name="Content Placeholder 3"/>
          <p:cNvSpPr>
            <a:spLocks noGrp="1"/>
          </p:cNvSpPr>
          <p:nvPr>
            <p:ph sz="half" idx="2"/>
          </p:nvPr>
        </p:nvSpPr>
        <p:spPr>
          <a:xfrm>
            <a:off x="4648200" y="2195512"/>
            <a:ext cx="4027488" cy="3681411"/>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Blue subhead</a:t>
            </a:r>
          </a:p>
          <a:p>
            <a:pPr rtl="1"/>
            <a:r>
              <a:rPr lang="ar" dirty="0"/>
              <a:t>Bullet text</a:t>
            </a:r>
          </a:p>
        </p:txBody>
      </p:sp>
      <p:sp>
        <p:nvSpPr>
          <p:cNvPr id="3" name="Footer Placeholder 4">
            <a:extLst>
              <a:ext uri="{FF2B5EF4-FFF2-40B4-BE49-F238E27FC236}">
                <a16:creationId xmlns:a16="http://schemas.microsoft.com/office/drawing/2014/main" id="{6D75EA28-7A23-3108-7470-D2312D0B43D6}"/>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836553943"/>
      </p:ext>
    </p:extLst>
  </p:cSld>
  <p:clrMapOvr>
    <a:masterClrMapping/>
  </p:clrMapOvr>
  <p:transition>
    <p:sndAc>
      <p:stSnd>
        <p:snd r:embed="rId1" name="click.wav"/>
      </p:stSnd>
    </p:sndAc>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06472387"/>
      </p:ext>
    </p:extLst>
  </p:cSld>
  <p:clrMapOvr>
    <a:masterClrMapping/>
  </p:clrMapOvr>
  <p:transition>
    <p:sndAc>
      <p:stSnd>
        <p:snd r:embed="rId1" name="click.wav"/>
      </p:stSnd>
    </p:sndAc>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02101404"/>
      </p:ext>
    </p:extLst>
  </p:cSld>
  <p:clrMapOvr>
    <a:masterClrMapping/>
  </p:clrMapOvr>
  <p:transition>
    <p:sndAc>
      <p:stSnd>
        <p:snd r:embed="rId1" name="click.wav"/>
      </p:stSnd>
    </p:sndAc>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37547387"/>
      </p:ext>
    </p:extLst>
  </p:cSld>
  <p:clrMapOvr>
    <a:masterClrMapping/>
  </p:clrMapOvr>
  <p:transition>
    <p:sndAc>
      <p:stSnd>
        <p:snd r:embed="rId1" name="click.wav"/>
      </p:stSnd>
    </p:sndAc>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8492034"/>
      </p:ext>
    </p:extLst>
  </p:cSld>
  <p:clrMapOvr>
    <a:masterClrMapping/>
  </p:clrMapOvr>
  <p:transition>
    <p:sndAc>
      <p:stSnd>
        <p:snd r:embed="rId1" name="click.wav"/>
      </p:stSnd>
    </p:sndAc>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281896993"/>
      </p:ext>
    </p:extLst>
  </p:cSld>
  <p:clrMapOvr>
    <a:masterClrMapping/>
  </p:clrMapOvr>
  <p:transition>
    <p:sndAc>
      <p:stSnd>
        <p:snd r:embed="rId1" name="click.wav"/>
      </p:stSnd>
    </p:sndAc>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13610"/>
      </p:ext>
    </p:extLst>
  </p:cSld>
  <p:clrMapOvr>
    <a:masterClrMapping/>
  </p:clrMapOvr>
  <p:transition>
    <p:sndAc>
      <p:stSnd>
        <p:snd r:embed="rId1" name="click.wav"/>
      </p:stSnd>
    </p:sndAc>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3682717"/>
      </p:ext>
    </p:extLst>
  </p:cSld>
  <p:clrMapOvr>
    <a:masterClrMapping/>
  </p:clrMapOvr>
  <p:transition>
    <p:sndAc>
      <p:stSnd>
        <p:snd r:embed="rId1" name="click.wav"/>
      </p:stSnd>
    </p:sndAc>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426679024"/>
      </p:ext>
    </p:extLst>
  </p:cSld>
  <p:clrMapOvr>
    <a:masterClrMapping/>
  </p:clrMapOvr>
  <p:transition>
    <p:sndAc>
      <p:stSnd>
        <p:snd r:embed="rId1" name="click.wav"/>
      </p:stSnd>
    </p:sndAc>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04154800"/>
      </p:ext>
    </p:extLst>
  </p:cSld>
  <p:clrMapOvr>
    <a:masterClrMapping/>
  </p:clrMapOvr>
  <p:transition>
    <p:sndAc>
      <p:stSnd>
        <p:snd r:embed="rId1" name="click.wav"/>
      </p:stSnd>
    </p:sndAc>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69375378"/>
      </p:ext>
    </p:extLst>
  </p:cSld>
  <p:clrMapOvr>
    <a:masterClrMapping/>
  </p:clrMapOvr>
  <p:transition>
    <p:sndAc>
      <p:stSnd>
        <p:snd r:embed="rId1" name="click.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lvl1pPr>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Footer Placeholder 4">
            <a:extLst>
              <a:ext uri="{FF2B5EF4-FFF2-40B4-BE49-F238E27FC236}">
                <a16:creationId xmlns:a16="http://schemas.microsoft.com/office/drawing/2014/main" id="{7AF04B97-CC31-299F-C1D9-4AD1810429B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16933327"/>
      </p:ext>
    </p:extLst>
  </p:cSld>
  <p:clrMapOvr>
    <a:masterClrMapping/>
  </p:clrMapOvr>
  <p:transition>
    <p:sndAc>
      <p:stSnd>
        <p:snd r:embed="rId1" name="click.wav"/>
      </p:stSnd>
    </p:sndAc>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24329815"/>
      </p:ext>
    </p:extLst>
  </p:cSld>
  <p:clrMapOvr>
    <a:masterClrMapping/>
  </p:clrMapOvr>
  <p:transition>
    <p:sndAc>
      <p:stSnd>
        <p:snd r:embed="rId1" name="click.wav"/>
      </p:stSnd>
    </p:sndAc>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97252715"/>
      </p:ext>
    </p:extLst>
  </p:cSld>
  <p:clrMapOvr>
    <a:masterClrMapping/>
  </p:clrMapOvr>
  <p:transition>
    <p:sndAc>
      <p:stSnd>
        <p:snd r:embed="rId1" name="click.wav"/>
      </p:stSnd>
    </p:sndAc>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02301705"/>
      </p:ext>
    </p:extLst>
  </p:cSld>
  <p:clrMapOvr>
    <a:masterClrMapping/>
  </p:clrMapOvr>
  <p:transition>
    <p:sndAc>
      <p:stSnd>
        <p:snd r:embed="rId1" name="click.wav"/>
      </p:stSnd>
    </p:sndAc>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62829507"/>
      </p:ext>
    </p:extLst>
  </p:cSld>
  <p:clrMapOvr>
    <a:masterClrMapping/>
  </p:clrMapOvr>
  <p:transition>
    <p:sndAc>
      <p:stSnd>
        <p:snd r:embed="rId1" name="click.wav"/>
      </p:stSnd>
    </p:sndAc>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55251152"/>
      </p:ext>
    </p:extLst>
  </p:cSld>
  <p:clrMapOvr>
    <a:masterClrMapping/>
  </p:clrMapOvr>
  <p:transition>
    <p:sndAc>
      <p:stSnd>
        <p:snd r:embed="rId1" name="click.wav"/>
      </p:stSnd>
    </p:sndAc>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89930832"/>
      </p:ext>
    </p:extLst>
  </p:cSld>
  <p:clrMapOvr>
    <a:masterClrMapping/>
  </p:clrMapOvr>
  <p:transition>
    <p:sndAc>
      <p:stSnd>
        <p:snd r:embed="rId1" name="click.wav"/>
      </p:stSnd>
    </p:sndAc>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50784113"/>
      </p:ext>
    </p:extLst>
  </p:cSld>
  <p:clrMapOvr>
    <a:masterClrMapping/>
  </p:clrMapOvr>
  <p:transition>
    <p:sndAc>
      <p:stSnd>
        <p:snd r:embed="rId1" name="click.wav"/>
      </p:stSnd>
    </p:sndAc>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65460214"/>
      </p:ext>
    </p:extLst>
  </p:cSld>
  <p:clrMapOvr>
    <a:masterClrMapping/>
  </p:clrMapOvr>
  <p:transition>
    <p:sndAc>
      <p:stSnd>
        <p:snd r:embed="rId1" name="click.wav"/>
      </p:stSnd>
    </p:sndAc>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75168846"/>
      </p:ext>
    </p:extLst>
  </p:cSld>
  <p:clrMapOvr>
    <a:masterClrMapping/>
  </p:clrMapOvr>
  <p:transition>
    <p:sndAc>
      <p:stSnd>
        <p:snd r:embed="rId1" name="click.wav"/>
      </p:stSnd>
    </p:sndAc>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025248049"/>
      </p:ext>
    </p:extLst>
  </p:cSld>
  <p:clrMapOvr>
    <a:masterClrMapping/>
  </p:clrMapOvr>
  <p:transition>
    <p:sndAc>
      <p:stSnd>
        <p:snd r:embed="rId1" name="click.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B917A8A-EC74-8439-7D0C-B004E910A772}"/>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67544793"/>
      </p:ext>
    </p:extLst>
  </p:cSld>
  <p:clrMapOvr>
    <a:masterClrMapping/>
  </p:clrMapOvr>
  <p:transition>
    <p:sndAc>
      <p:stSnd>
        <p:snd r:embed="rId1" name="click.wav"/>
      </p:stSnd>
    </p:sndAc>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80291505"/>
      </p:ext>
    </p:extLst>
  </p:cSld>
  <p:clrMapOvr>
    <a:masterClrMapping/>
  </p:clrMapOvr>
  <p:transition>
    <p:sndAc>
      <p:stSnd>
        <p:snd r:embed="rId1" name="click.wav"/>
      </p:stSnd>
    </p:sndAc>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12143027"/>
      </p:ext>
    </p:extLst>
  </p:cSld>
  <p:clrMapOvr>
    <a:masterClrMapping/>
  </p:clrMapOvr>
  <p:transition>
    <p:sndAc>
      <p:stSnd>
        <p:snd r:embed="rId1" name="click.wav"/>
      </p:stSnd>
    </p:sndAc>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26944765"/>
      </p:ext>
    </p:extLst>
  </p:cSld>
  <p:clrMapOvr>
    <a:masterClrMapping/>
  </p:clrMapOvr>
  <p:transition>
    <p:sndAc>
      <p:stSnd>
        <p:snd r:embed="rId1" name="click.wav"/>
      </p:stSnd>
    </p:sndAc>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46126300"/>
      </p:ext>
    </p:extLst>
  </p:cSld>
  <p:clrMapOvr>
    <a:masterClrMapping/>
  </p:clrMapOvr>
  <p:transition>
    <p:sndAc>
      <p:stSnd>
        <p:snd r:embed="rId1" name="click.wav"/>
      </p:stSnd>
    </p:sndAc>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91287960"/>
      </p:ext>
    </p:extLst>
  </p:cSld>
  <p:clrMapOvr>
    <a:masterClrMapping/>
  </p:clrMapOvr>
  <p:transition>
    <p:sndAc>
      <p:stSnd>
        <p:snd r:embed="rId1" name="click.wav"/>
      </p:stSnd>
    </p:sndAc>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2540367"/>
      </p:ext>
    </p:extLst>
  </p:cSld>
  <p:clrMapOvr>
    <a:masterClrMapping/>
  </p:clrMapOvr>
  <p:transition>
    <p:sndAc>
      <p:stSnd>
        <p:snd r:embed="rId1" name="click.wav"/>
      </p:stSnd>
    </p:sndAc>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31894227"/>
      </p:ext>
    </p:extLst>
  </p:cSld>
  <p:clrMapOvr>
    <a:masterClrMapping/>
  </p:clrMapOvr>
  <p:transition>
    <p:sndAc>
      <p:stSnd>
        <p:snd r:embed="rId1" name="click.wav"/>
      </p:stSnd>
    </p:sndAc>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01847582"/>
      </p:ext>
    </p:extLst>
  </p:cSld>
  <p:clrMapOvr>
    <a:masterClrMapping/>
  </p:clrMapOvr>
  <p:transition>
    <p:sndAc>
      <p:stSnd>
        <p:snd r:embed="rId1" name="click.wav"/>
      </p:stSnd>
    </p:sndAc>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99058961"/>
      </p:ext>
    </p:extLst>
  </p:cSld>
  <p:clrMapOvr>
    <a:masterClrMapping/>
  </p:clrMapOvr>
  <p:transition>
    <p:sndAc>
      <p:stSnd>
        <p:snd r:embed="rId1" name="click.wav"/>
      </p:stSnd>
    </p:sndAc>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75318916"/>
      </p:ext>
    </p:extLst>
  </p:cSld>
  <p:clrMapOvr>
    <a:masterClrMapping/>
  </p:clrMapOvr>
  <p:transition>
    <p:sndAc>
      <p:stSnd>
        <p:snd r:embed="rId1" name="click.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atin typeface="Sakkal Majalla" panose="02000000000000000000" pitchFamily="2" charset="-78"/>
                <a:cs typeface="Sakkal Majalla" panose="02000000000000000000" pitchFamily="2" charset="-78"/>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dirty="0"/>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9D85122E-CC0D-DE46-E6F4-AAE67430FCE8}"/>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91056867"/>
      </p:ext>
    </p:extLst>
  </p:cSld>
  <p:clrMapOvr>
    <a:masterClrMapping/>
  </p:clrMapOvr>
  <p:transition>
    <p:sndAc>
      <p:stSnd>
        <p:snd r:embed="rId1" name="click.wav"/>
      </p:stSnd>
    </p:sndAc>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23595971"/>
      </p:ext>
    </p:extLst>
  </p:cSld>
  <p:clrMapOvr>
    <a:masterClrMapping/>
  </p:clrMapOvr>
  <p:transition>
    <p:sndAc>
      <p:stSnd>
        <p:snd r:embed="rId1" name="click.wav"/>
      </p:stSnd>
    </p:sndAc>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355960792"/>
      </p:ext>
    </p:extLst>
  </p:cSld>
  <p:clrMapOvr>
    <a:masterClrMapping/>
  </p:clrMapOvr>
  <p:transition>
    <p:sndAc>
      <p:stSnd>
        <p:snd r:embed="rId1" name="click.wav"/>
      </p:stSnd>
    </p:sndAc>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13342623"/>
      </p:ext>
    </p:extLst>
  </p:cSld>
  <p:clrMapOvr>
    <a:masterClrMapping/>
  </p:clrMapOvr>
  <p:transition>
    <p:sndAc>
      <p:stSnd>
        <p:snd r:embed="rId1" name="click.wav"/>
      </p:stSnd>
    </p:sndAc>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960858420"/>
      </p:ext>
    </p:extLst>
  </p:cSld>
  <p:clrMapOvr>
    <a:masterClrMapping/>
  </p:clrMapOvr>
  <p:transition>
    <p:sndAc>
      <p:stSnd>
        <p:snd r:embed="rId1" name="click.wav"/>
      </p:stSnd>
    </p:sndAc>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743606057"/>
      </p:ext>
    </p:extLst>
  </p:cSld>
  <p:clrMapOvr>
    <a:masterClrMapping/>
  </p:clrMapOvr>
  <p:transition>
    <p:sndAc>
      <p:stSnd>
        <p:snd r:embed="rId1" name="click.wav"/>
      </p:stSnd>
    </p:sndAc>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9427717"/>
      </p:ext>
    </p:extLst>
  </p:cSld>
  <p:clrMapOvr>
    <a:masterClrMapping/>
  </p:clrMapOvr>
  <p:transition>
    <p:sndAc>
      <p:stSnd>
        <p:snd r:embed="rId1" name="click.wav"/>
      </p:stSnd>
    </p:sndAc>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88434800"/>
      </p:ext>
    </p:extLst>
  </p:cSld>
  <p:clrMapOvr>
    <a:masterClrMapping/>
  </p:clrMapOvr>
  <p:transition>
    <p:sndAc>
      <p:stSnd>
        <p:snd r:embed="rId1" name="click.wav"/>
      </p:stSnd>
    </p:sndAc>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630658497"/>
      </p:ext>
    </p:extLst>
  </p:cSld>
  <p:clrMapOvr>
    <a:masterClrMapping/>
  </p:clrMapOvr>
  <p:transition>
    <p:sndAc>
      <p:stSnd>
        <p:snd r:embed="rId1" name="click.wav"/>
      </p:stSnd>
    </p:sndAc>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268846901"/>
      </p:ext>
    </p:extLst>
  </p:cSld>
  <p:clrMapOvr>
    <a:masterClrMapping/>
  </p:clrMapOvr>
  <p:transition>
    <p:sndAc>
      <p:stSnd>
        <p:snd r:embed="rId1" name="click.wav"/>
      </p:stSnd>
    </p:sndAc>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09822718"/>
      </p:ext>
    </p:extLst>
  </p:cSld>
  <p:clrMapOvr>
    <a:masterClrMapping/>
  </p:clrMapOvr>
  <p:transition>
    <p:sndAc>
      <p:stSnd>
        <p:snd r:embed="rId1" name="click.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atin typeface="Sakkal Majalla" panose="02000000000000000000" pitchFamily="2" charset="-78"/>
                <a:cs typeface="Sakkal Majalla" panose="02000000000000000000" pitchFamily="2" charset="-78"/>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atin typeface="Sakkal Majalla" panose="02000000000000000000" pitchFamily="2" charset="-78"/>
                <a:cs typeface="Sakkal Majalla" panose="02000000000000000000" pitchFamily="2" charset="-78"/>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dirty="0"/>
              <a:t>Click to edit Master text styles</a:t>
            </a:r>
          </a:p>
        </p:txBody>
      </p:sp>
      <p:sp>
        <p:nvSpPr>
          <p:cNvPr id="5" name="Footer Placeholder 4">
            <a:extLst>
              <a:ext uri="{FF2B5EF4-FFF2-40B4-BE49-F238E27FC236}">
                <a16:creationId xmlns:a16="http://schemas.microsoft.com/office/drawing/2014/main" id="{78A1D94B-CB73-9993-AEF0-ECDA613327D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7654215"/>
      </p:ext>
    </p:extLst>
  </p:cSld>
  <p:clrMapOvr>
    <a:masterClrMapping/>
  </p:clrMapOvr>
  <p:transition>
    <p:sndAc>
      <p:stSnd>
        <p:snd r:embed="rId1" name="click.wav"/>
      </p:stSnd>
    </p:sndAc>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07335033"/>
      </p:ext>
    </p:extLst>
  </p:cSld>
  <p:clrMapOvr>
    <a:masterClrMapping/>
  </p:clrMapOvr>
  <p:transition>
    <p:sndAc>
      <p:stSnd>
        <p:snd r:embed="rId1" name="click.wav"/>
      </p:stSnd>
    </p:sndAc>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86721700"/>
      </p:ext>
    </p:extLst>
  </p:cSld>
  <p:clrMapOvr>
    <a:masterClrMapping/>
  </p:clrMapOvr>
  <p:transition>
    <p:sndAc>
      <p:stSnd>
        <p:snd r:embed="rId1" name="click.wav"/>
      </p:stSnd>
    </p:sndAc>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800"/>
            </a:lvl6pPr>
            <a:lvl7pPr algn="r" rtl="1">
              <a:defRPr sz="1800"/>
            </a:lvl7pPr>
            <a:lvl8pPr algn="r" rtl="1">
              <a:defRPr sz="1800"/>
            </a:lvl8pPr>
            <a:lvl9pPr algn="r" rtl="1">
              <a:defRPr sz="18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28012029"/>
      </p:ext>
    </p:extLst>
  </p:cSld>
  <p:clrMapOvr>
    <a:masterClrMapping/>
  </p:clrMapOvr>
  <p:transition>
    <p:sndAc>
      <p:stSnd>
        <p:snd r:embed="rId1" name="click.wav"/>
      </p:stSnd>
    </p:sndAc>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1600"/>
            </a:lvl6pPr>
            <a:lvl7pPr algn="r" rtl="1">
              <a:defRPr sz="1600"/>
            </a:lvl7pPr>
            <a:lvl8pPr algn="r" rtl="1">
              <a:defRPr sz="1600"/>
            </a:lvl8pPr>
            <a:lvl9pPr algn="r" rtl="1">
              <a:defRPr sz="16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Sakkal Majalla" panose="02000000000000000000" pitchFamily="2" charset="-78"/>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461434473"/>
      </p:ext>
    </p:extLst>
  </p:cSld>
  <p:clrMapOvr>
    <a:masterClrMapping/>
  </p:clrMapOvr>
  <p:transition>
    <p:sndAc>
      <p:stSnd>
        <p:snd r:embed="rId1" name="click.wav"/>
      </p:stSnd>
    </p:sndAc>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93639158"/>
      </p:ext>
    </p:extLst>
  </p:cSld>
  <p:clrMapOvr>
    <a:masterClrMapping/>
  </p:clrMapOvr>
  <p:transition>
    <p:sndAc>
      <p:stSnd>
        <p:snd r:embed="rId1" name="click.wav"/>
      </p:stSnd>
    </p:sndAc>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3145481"/>
      </p:ext>
    </p:extLst>
  </p:cSld>
  <p:clrMapOvr>
    <a:masterClrMapping/>
  </p:clrMapOvr>
  <p:transition>
    <p:sndAc>
      <p:stSnd>
        <p:snd r:embed="rId1" name="click.wav"/>
      </p:stSnd>
    </p:sndAc>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Sakkal Majalla" panose="02000000000000000000" pitchFamily="2" charset="-78"/>
                <a:cs typeface="Sakkal Majalla" panose="02000000000000000000" pitchFamily="2" charset="-78"/>
              </a:defRPr>
            </a:lvl1pPr>
            <a:lvl2pPr algn="r" rtl="1">
              <a:buFont typeface="Wingdings" pitchFamily="2" charset="2"/>
              <a:buChar char="§"/>
              <a:defRPr sz="2400">
                <a:latin typeface="Sakkal Majalla" panose="02000000000000000000" pitchFamily="2" charset="-78"/>
                <a:cs typeface="Sakkal Majalla" panose="02000000000000000000" pitchFamily="2" charset="-78"/>
              </a:defRPr>
            </a:lvl2pPr>
            <a:lvl3pPr algn="r" rtl="1">
              <a:buFont typeface="Wingdings" pitchFamily="2" charset="2"/>
              <a:buChar char="§"/>
              <a:defRPr sz="2400">
                <a:latin typeface="Sakkal Majalla" panose="02000000000000000000" pitchFamily="2" charset="-78"/>
                <a:cs typeface="Sakkal Majalla" panose="02000000000000000000" pitchFamily="2" charset="-78"/>
              </a:defRPr>
            </a:lvl3pPr>
            <a:lvl4pPr algn="r" rtl="1">
              <a:buFont typeface="Wingdings" pitchFamily="2" charset="2"/>
              <a:buChar char="§"/>
              <a:defRPr sz="2400">
                <a:latin typeface="Sakkal Majalla" panose="02000000000000000000" pitchFamily="2" charset="-78"/>
                <a:cs typeface="Sakkal Majalla" panose="02000000000000000000" pitchFamily="2" charset="-78"/>
              </a:defRPr>
            </a:lvl4pPr>
            <a:lvl5pPr algn="r" rtl="1">
              <a:buFont typeface="Wingdings" pitchFamily="2" charset="2"/>
              <a:buChar char="§"/>
              <a:defRPr sz="2400">
                <a:latin typeface="Sakkal Majalla" panose="02000000000000000000" pitchFamily="2" charset="-78"/>
                <a:cs typeface="Sakkal Majalla" panose="02000000000000000000" pitchFamily="2" charset="-78"/>
              </a:defRPr>
            </a:lvl5pPr>
            <a:lvl6pPr algn="r" rtl="1">
              <a:defRPr sz="2000"/>
            </a:lvl6pPr>
            <a:lvl7pPr algn="r" rtl="1">
              <a:defRPr sz="2000"/>
            </a:lvl7pPr>
            <a:lvl8pPr algn="r" rtl="1">
              <a:defRPr sz="2000"/>
            </a:lvl8pPr>
            <a:lvl9pPr algn="r" rtl="1">
              <a:defRPr sz="2000"/>
            </a:lvl9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226803515"/>
      </p:ext>
    </p:extLst>
  </p:cSld>
  <p:clrMapOvr>
    <a:masterClrMapping/>
  </p:clrMapOvr>
  <p:transition>
    <p:sndAc>
      <p:stSnd>
        <p:snd r:embed="rId1" name="click.wav"/>
      </p:stSnd>
    </p:sndAc>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5366165"/>
      </p:ext>
    </p:extLst>
  </p:cSld>
  <p:clrMapOvr>
    <a:masterClrMapping/>
  </p:clrMapOvr>
  <p:transition>
    <p:sndAc>
      <p:stSnd>
        <p:snd r:embed="rId1" name="click.wav"/>
      </p:stSnd>
    </p:sndAc>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35448282"/>
      </p:ext>
    </p:extLst>
  </p:cSld>
  <p:clrMapOvr>
    <a:masterClrMapping/>
  </p:clrMapOvr>
  <p:transition>
    <p:sndAc>
      <p:stSnd>
        <p:snd r:embed="rId1" name="click.wav"/>
      </p:stSnd>
    </p:sndAc>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stStyle>
          <a:p>
            <a:pPr rtl="1"/>
            <a:r>
              <a:rPr lang="ar" dirty="0"/>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Sakkal Majalla" panose="02000000000000000000" pitchFamily="2" charset="-78"/>
                <a:cs typeface="Sakkal Majalla" panose="02000000000000000000" pitchFamily="2" charset="-78"/>
              </a:defRPr>
            </a:lvl1pPr>
            <a:lvl2pPr algn="r" rtl="1">
              <a:buFont typeface="Wingdings" pitchFamily="2" charset="2"/>
              <a:buChar char="§"/>
              <a:defRPr>
                <a:latin typeface="Sakkal Majalla" panose="02000000000000000000" pitchFamily="2" charset="-78"/>
                <a:cs typeface="Sakkal Majalla" panose="02000000000000000000" pitchFamily="2" charset="-78"/>
              </a:defRPr>
            </a:lvl2pPr>
            <a:lvl3pPr algn="r" rtl="1">
              <a:buFont typeface="Wingdings" pitchFamily="2" charset="2"/>
              <a:buChar char="§"/>
              <a:defRPr>
                <a:latin typeface="Sakkal Majalla" panose="02000000000000000000" pitchFamily="2" charset="-78"/>
                <a:cs typeface="Sakkal Majalla" panose="02000000000000000000" pitchFamily="2" charset="-78"/>
              </a:defRPr>
            </a:lvl3pPr>
            <a:lvl4pPr algn="r" rtl="1">
              <a:buFont typeface="Wingdings" pitchFamily="2" charset="2"/>
              <a:buChar char="§"/>
              <a:defRPr>
                <a:latin typeface="Sakkal Majalla" panose="02000000000000000000" pitchFamily="2" charset="-78"/>
                <a:cs typeface="Sakkal Majalla" panose="02000000000000000000" pitchFamily="2" charset="-78"/>
              </a:defRPr>
            </a:lvl4pPr>
            <a:lvl5pPr algn="r" rtl="1">
              <a:buFont typeface="Wingdings" pitchFamily="2" charset="2"/>
              <a:buChar char="§"/>
              <a:defRPr>
                <a:latin typeface="Sakkal Majalla" panose="02000000000000000000" pitchFamily="2" charset="-78"/>
                <a:cs typeface="Sakkal Majalla" panose="02000000000000000000" pitchFamily="2" charset="-78"/>
              </a:defRPr>
            </a:lvl5pPr>
          </a:lstStyle>
          <a:p>
            <a:pPr lvl="0" rtl="1"/>
            <a:r>
              <a:rPr lang="ar" dirty="0"/>
              <a:t>Click to edit Master text styles</a:t>
            </a:r>
          </a:p>
          <a:p>
            <a:pPr lvl="1" rtl="1"/>
            <a:r>
              <a:rPr lang="ar" dirty="0"/>
              <a:t>Second level</a:t>
            </a:r>
          </a:p>
          <a:p>
            <a:pPr lvl="2" rtl="1"/>
            <a:r>
              <a:rPr lang="ar" dirty="0"/>
              <a:t>Third level</a:t>
            </a:r>
          </a:p>
          <a:p>
            <a:pPr lvl="3" rtl="1"/>
            <a:r>
              <a:rPr lang="ar" dirty="0"/>
              <a:t>Fourth level</a:t>
            </a:r>
          </a:p>
          <a:p>
            <a:pPr lvl="4" rtl="1"/>
            <a:r>
              <a:rPr lang="ar" dirty="0"/>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95563674"/>
      </p:ext>
    </p:extLst>
  </p:cSld>
  <p:clrMapOvr>
    <a:masterClrMapping/>
  </p:clrMapOvr>
  <p:transition>
    <p:sndAc>
      <p:stSnd>
        <p:snd r:embed="rId1" name="click.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bin"/></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heme" Target="../theme/theme1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image" Target="../media/image11.jpg"/><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audio" Target="../media/audio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audio" Target="../media/audio1.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image" Target="../media/image4.jp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audio" Target="../media/audio1.bin"/><Relationship Id="rId2" Type="http://schemas.openxmlformats.org/officeDocument/2006/relationships/slideLayout" Target="../slideLayouts/slideLayout27.xml"/><Relationship Id="rId16"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5.jp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audio" Target="../media/audio1.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6.jp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audio" Target="../media/audio1.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7.jp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audio" Target="../media/audio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7.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image" Target="../media/image8.jpg"/><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audio" Target="../media/audio1.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theme" Target="../theme/theme8.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9.jpg"/><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audio" Target="../media/audio1.bin"/></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theme" Target="../theme/theme9.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image" Target="../media/image10.jpg"/><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audio" Target="../media/audio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5" descr="Always Learning">
            <a:extLst>
              <a:ext uri="{FF2B5EF4-FFF2-40B4-BE49-F238E27FC236}">
                <a16:creationId xmlns:a16="http://schemas.microsoft.com/office/drawing/2014/main" id="{3B94A5EC-21A3-C7EE-ADC3-348E4DF7A1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3C16AA13-905D-5202-1E26-68E3C21E253B}"/>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pic>
        <p:nvPicPr>
          <p:cNvPr id="1028" name="Picture 2">
            <a:extLst>
              <a:ext uri="{FF2B5EF4-FFF2-40B4-BE49-F238E27FC236}">
                <a16:creationId xmlns:a16="http://schemas.microsoft.com/office/drawing/2014/main" id="{96A689FF-8B47-679F-73A4-A5EFC0190457}"/>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p:blipFill>
        <p:spPr bwMode="auto">
          <a:xfrm>
            <a:off x="-1390" y="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512674478"/>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 id="2147484824" r:id="rId12"/>
    <p:sldLayoutId id="2147484929" r:id="rId13"/>
  </p:sldLayoutIdLst>
  <p:transition>
    <p:sndAc>
      <p:stSnd>
        <p:snd r:embed="rId15"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pic>
        <p:nvPicPr>
          <p:cNvPr id="2" name="Picture 8">
            <a:extLst>
              <a:ext uri="{FF2B5EF4-FFF2-40B4-BE49-F238E27FC236}">
                <a16:creationId xmlns:a16="http://schemas.microsoft.com/office/drawing/2014/main" id="{72426373-F4AD-C790-0A38-DA73305D94D3}"/>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103762"/>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 id="2147484837" r:id="rId12"/>
    <p:sldLayoutId id="2147484930" r:id="rId13"/>
    <p:sldLayoutId id="2147484931" r:id="rId14"/>
    <p:sldLayoutId id="2147484932" r:id="rId15"/>
  </p:sldLayoutIdLst>
  <p:transition>
    <p:sndAc>
      <p:stSnd>
        <p:snd r:embed="rId17"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770692123"/>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909356872"/>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1028825263"/>
      </p:ext>
    </p:extLst>
  </p:cSld>
  <p:clrMap bg1="lt1" tx1="dk1" bg2="lt2" tx2="dk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3701897197"/>
      </p:ext>
    </p:extLst>
  </p:cSld>
  <p:clrMap bg1="lt1" tx1="dk1" bg2="lt2" tx2="dk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82" r:id="rId5"/>
    <p:sldLayoutId id="2147484883" r:id="rId6"/>
    <p:sldLayoutId id="2147484884" r:id="rId7"/>
    <p:sldLayoutId id="2147484885" r:id="rId8"/>
    <p:sldLayoutId id="2147484886" r:id="rId9"/>
    <p:sldLayoutId id="2147484887" r:id="rId10"/>
    <p:sldLayoutId id="2147484888" r:id="rId11"/>
    <p:sldLayoutId id="2147484889"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2182471028"/>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dirty="0">
                <a:solidFill>
                  <a:schemeClr val="bg1"/>
                </a:solidFill>
                <a:latin typeface="Sakkal Majalla" panose="02000000000000000000" pitchFamily="2" charset="-78"/>
                <a:cs typeface="Sakkal Majalla" panose="02000000000000000000" pitchFamily="2" charset="-78"/>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dirty="0"/>
              <a:t>Use simple bullet points and lines, with no more than two lines per bullet point if possible.</a:t>
            </a:r>
          </a:p>
          <a:p>
            <a:pPr lvl="0" rtl="1"/>
            <a:r>
              <a:rPr lang="ar" dirty="0"/>
              <a:t>Try to use a maximum of ten words per line. </a:t>
            </a:r>
          </a:p>
          <a:p>
            <a:pPr lvl="0" rtl="1"/>
            <a:r>
              <a:rPr lang="ar" dirty="0"/>
              <a:t>Set up generic formatting on this master. </a:t>
            </a:r>
          </a:p>
          <a:p>
            <a:pPr lvl="0" rtl="1"/>
            <a:r>
              <a:rPr lang="ar" dirty="0"/>
              <a:t>By applying this master to your slides, you’ll maintain consistent font and bullet style.</a:t>
            </a:r>
          </a:p>
          <a:p>
            <a:pPr lvl="0" rtl="1"/>
            <a:r>
              <a:rPr lang="ar" dirty="0"/>
              <a:t>To change the layout of individual slides, select ‘Slide layout’ and choose the desired layout from the right-hand menu.</a:t>
            </a:r>
          </a:p>
          <a:p>
            <a:pPr lvl="0" rtl="1"/>
            <a:r>
              <a:rPr lang="ar" dirty="0"/>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Sakkal Majalla" panose="02000000000000000000" pitchFamily="2" charset="-78"/>
                <a:ea typeface="+mn-ea"/>
                <a:cs typeface="Sakkal Majalla" panose="02000000000000000000" pitchFamily="2" charset="-78"/>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a:defRPr/>
            </a:pPr>
            <a:r>
              <a:rPr lang="ar" dirty="0"/>
              <a:t>© Pearson Education Ltd 2023. Copying permitted for purchasing institution only. </a:t>
            </a:r>
          </a:p>
        </p:txBody>
      </p:sp>
    </p:spTree>
    <p:extLst>
      <p:ext uri="{BB962C8B-B14F-4D97-AF65-F5344CB8AC3E}">
        <p14:creationId xmlns:p14="http://schemas.microsoft.com/office/powerpoint/2010/main" val="2310322001"/>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Sakkal Majalla" panose="02000000000000000000" pitchFamily="2" charset="-78"/>
          <a:ea typeface="Sakkal Majalla" panose="02000000000000000000" pitchFamily="2" charset="-78"/>
          <a:cs typeface="Sakkal Majalla" panose="02000000000000000000" pitchFamily="2" charset="-78"/>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Sakkal Majalla" panose="02000000000000000000" pitchFamily="2" charset="-78"/>
          <a:ea typeface="Sakkal Majalla" panose="02000000000000000000" pitchFamily="2" charset="-78"/>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0.xml"/><Relationship Id="rId1" Type="http://schemas.openxmlformats.org/officeDocument/2006/relationships/slideLayout" Target="../slideLayouts/slideLayout3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2.xml"/><Relationship Id="rId1" Type="http://schemas.openxmlformats.org/officeDocument/2006/relationships/slideLayout" Target="../slideLayouts/slideLayout39.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3.xml"/><Relationship Id="rId1" Type="http://schemas.openxmlformats.org/officeDocument/2006/relationships/slideLayout" Target="../slideLayouts/slideLayout39.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4.xml"/><Relationship Id="rId1" Type="http://schemas.openxmlformats.org/officeDocument/2006/relationships/slideLayout" Target="../slideLayouts/slideLayout39.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0.xml"/><Relationship Id="rId1" Type="http://schemas.openxmlformats.org/officeDocument/2006/relationships/slideLayout" Target="../slideLayouts/slideLayout38.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2.xml"/><Relationship Id="rId1" Type="http://schemas.openxmlformats.org/officeDocument/2006/relationships/slideLayout" Target="../slideLayouts/slideLayout38.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3.xml"/><Relationship Id="rId1" Type="http://schemas.openxmlformats.org/officeDocument/2006/relationships/slideLayout" Target="../slideLayouts/slideLayout38.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4.xml"/><Relationship Id="rId1" Type="http://schemas.openxmlformats.org/officeDocument/2006/relationships/slideLayout" Target="../slideLayouts/slideLayout38.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5.xml"/><Relationship Id="rId1" Type="http://schemas.openxmlformats.org/officeDocument/2006/relationships/slideLayout" Target="../slideLayouts/slideLayout38.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0012F91A-CE7E-F9D0-49A0-525DD2185BAB}"/>
              </a:ext>
            </a:extLst>
          </p:cNvPr>
          <p:cNvSpPr>
            <a:spLocks noGrp="1" noChangeArrowheads="1"/>
          </p:cNvSpPr>
          <p:nvPr>
            <p:ph type="ctrTitle"/>
          </p:nvPr>
        </p:nvSpPr>
        <p:spPr bwMode="auto">
          <a:xfrm>
            <a:off x="0" y="2780928"/>
            <a:ext cx="9144000" cy="223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dirty="0"/>
              <a:t>الوحدة 1</a:t>
            </a:r>
            <a:br>
              <a:rPr lang="en-GB" altLang="en-US" dirty="0"/>
            </a:br>
            <a:r>
              <a:rPr lang="ar" dirty="0"/>
              <a:t>الغرض من إنشاء الشركة</a:t>
            </a:r>
            <a:br>
              <a:rPr lang="en-US" altLang="en-US" dirty="0"/>
            </a:br>
            <a:endParaRPr lang="en-GB" altLang="en-US" dirty="0"/>
          </a:p>
        </p:txBody>
      </p:sp>
      <p:sp>
        <p:nvSpPr>
          <p:cNvPr id="2" name="Footer Placeholder 2">
            <a:extLst>
              <a:ext uri="{FF2B5EF4-FFF2-40B4-BE49-F238E27FC236}">
                <a16:creationId xmlns:a16="http://schemas.microsoft.com/office/drawing/2014/main" id="{51768C4A-3461-6103-54B9-B27CD54FB5BB}"/>
              </a:ext>
            </a:extLst>
          </p:cNvPr>
          <p:cNvSpPr>
            <a:spLocks noGrp="1"/>
          </p:cNvSpPr>
          <p:nvPr>
            <p:ph type="ftr" sz="quarter" idx="10"/>
          </p:nvPr>
        </p:nvSpPr>
        <p:spPr>
          <a:xfrm>
            <a:off x="0" y="6237312"/>
            <a:ext cx="9144000" cy="287337"/>
          </a:xfrm>
        </p:spPr>
        <p:txBody>
          <a:bodyPr wrap="square" rtlCol="1" anchor="t">
            <a:normAutofit lnSpcReduction="10000"/>
          </a:bodyPr>
          <a:lstStyle/>
          <a:p>
            <a:pPr algn="ctr" rtl="1">
              <a:lnSpc>
                <a:spcPct val="90000"/>
              </a:lnSpc>
              <a:spcAft>
                <a:spcPts val="600"/>
              </a:spcAft>
              <a:defRPr/>
            </a:pPr>
            <a:r>
              <a:rPr lang="ar" sz="1400" dirty="0"/>
              <a:t>© حقوق التأليف والنشر لعام 2023 محفوظة لشركة بيرسون إديوكيشن ليمتد </a:t>
            </a:r>
          </a:p>
        </p:txBody>
      </p:sp>
      <p:sp>
        <p:nvSpPr>
          <p:cNvPr id="3" name="Footer Placeholder 2">
            <a:extLst>
              <a:ext uri="{FF2B5EF4-FFF2-40B4-BE49-F238E27FC236}">
                <a16:creationId xmlns:a16="http://schemas.microsoft.com/office/drawing/2014/main" id="{CD18906C-BE61-65C3-8F37-9E67505F9C21}"/>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cSld>
  <p:clrMapOvr>
    <a:masterClrMapping/>
  </p:clrMapOvr>
  <p:transition>
    <p:sndAc>
      <p:stSnd>
        <p:snd r:embed="rId3" name="click.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195388"/>
            <a:ext cx="8229600" cy="50542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Autofit/>
          </a:bodyPr>
          <a:lstStyle/>
          <a:p>
            <a:pPr rtl="1">
              <a:lnSpc>
                <a:spcPct val="90000"/>
              </a:lnSpc>
              <a:spcBef>
                <a:spcPts val="1200"/>
              </a:spcBef>
              <a:spcAft>
                <a:spcPts val="1500"/>
              </a:spcAft>
            </a:pPr>
            <a:br>
              <a:rPr lang="en-US" altLang="en-US" dirty="0"/>
            </a:br>
            <a:br>
              <a:rPr lang="en-US" altLang="en-US" dirty="0"/>
            </a:br>
            <a:br>
              <a:rPr lang="en-US" altLang="en-US" dirty="0"/>
            </a:br>
            <a:r>
              <a:rPr lang="ar"/>
              <a:t>(أ2) أنواع الملكية (5)</a:t>
            </a:r>
            <a:br>
              <a:rPr lang="en-US" altLang="en-US" dirty="0"/>
            </a:br>
            <a:br>
              <a:rPr lang="en-US" altLang="en-US" dirty="0"/>
            </a:br>
            <a:endParaRPr lang="en-GB" altLang="en-US"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468313" y="2195512"/>
            <a:ext cx="4027487" cy="368175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rmAutofit/>
          </a:bodyPr>
          <a:lstStyle/>
          <a:p>
            <a:pPr indent="0" rtl="1">
              <a:buNone/>
            </a:pPr>
            <a:r>
              <a:rPr lang="ar"/>
              <a:t>الشركات المؤسسة لمساعدة الأشخاص والمجتمعات.</a:t>
            </a:r>
          </a:p>
          <a:p>
            <a:pPr marL="685800" rtl="1"/>
            <a:r>
              <a:rPr lang="ar"/>
              <a:t>المؤسسات الخيرية</a:t>
            </a:r>
          </a:p>
          <a:p>
            <a:pPr marL="685800" rtl="1"/>
            <a:r>
              <a:rPr lang="ar"/>
              <a:t>المؤسسات الاجتماعية</a:t>
            </a:r>
          </a:p>
          <a:p>
            <a:pPr marL="685800" rtl="1"/>
            <a:r>
              <a:rPr lang="ar"/>
              <a:t>المنظمات التطوعية</a:t>
            </a:r>
          </a:p>
          <a:p>
            <a:pPr marL="685800" rtl="1"/>
            <a:r>
              <a:rPr lang="ar"/>
              <a:t>الجمعيات التعاونية</a:t>
            </a:r>
          </a:p>
        </p:txBody>
      </p:sp>
      <p:sp>
        <p:nvSpPr>
          <p:cNvPr id="2" name="Footer Placeholder 2">
            <a:extLst>
              <a:ext uri="{FF2B5EF4-FFF2-40B4-BE49-F238E27FC236}">
                <a16:creationId xmlns:a16="http://schemas.microsoft.com/office/drawing/2014/main" id="{5A44C1AF-1930-E380-9064-3F36FE56103A}"/>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pic>
        <p:nvPicPr>
          <p:cNvPr id="4" name="Picture 4" descr="A group of people planting a tree&#10;&#10;Description automatically generated">
            <a:extLst>
              <a:ext uri="{FF2B5EF4-FFF2-40B4-BE49-F238E27FC236}">
                <a16:creationId xmlns:a16="http://schemas.microsoft.com/office/drawing/2014/main" id="{1572C5E8-DC09-077F-42CA-30A90733CCC0}"/>
              </a:ext>
            </a:extLst>
          </p:cNvPr>
          <p:cNvPicPr>
            <a:picLocks noChangeAspect="1"/>
          </p:cNvPicPr>
          <p:nvPr/>
        </p:nvPicPr>
        <p:blipFill>
          <a:blip r:embed="rId4"/>
          <a:stretch>
            <a:fillRect/>
          </a:stretch>
        </p:blipFill>
        <p:spPr>
          <a:xfrm>
            <a:off x="4662432" y="2924944"/>
            <a:ext cx="3893299" cy="2596961"/>
          </a:xfrm>
          <a:prstGeom prst="rect">
            <a:avLst/>
          </a:prstGeom>
        </p:spPr>
      </p:pic>
    </p:spTree>
    <p:extLst>
      <p:ext uri="{BB962C8B-B14F-4D97-AF65-F5344CB8AC3E}">
        <p14:creationId xmlns:p14="http://schemas.microsoft.com/office/powerpoint/2010/main" val="2554211462"/>
      </p:ext>
    </p:extLst>
  </p:cSld>
  <p:clrMapOvr>
    <a:masterClrMapping/>
  </p:clrMapOvr>
  <p:transition>
    <p:sndAc>
      <p:stSnd>
        <p:snd r:embed="rId3" name="click.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195388"/>
            <a:ext cx="8229600" cy="50542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Autofit/>
          </a:bodyPr>
          <a:lstStyle/>
          <a:p>
            <a:pPr rtl="1">
              <a:lnSpc>
                <a:spcPct val="90000"/>
              </a:lnSpc>
              <a:spcBef>
                <a:spcPts val="1200"/>
              </a:spcBef>
              <a:spcAft>
                <a:spcPts val="1500"/>
              </a:spcAft>
            </a:pPr>
            <a:br>
              <a:rPr lang="en-US" altLang="en-US" dirty="0"/>
            </a:br>
            <a:br>
              <a:rPr lang="en-US" altLang="en-US" dirty="0"/>
            </a:br>
            <a:br>
              <a:rPr lang="en-US" altLang="en-US" dirty="0"/>
            </a:br>
            <a:br>
              <a:rPr lang="en-US" altLang="en-US" dirty="0"/>
            </a:br>
            <a:br>
              <a:rPr lang="en-US" altLang="en-US" dirty="0"/>
            </a:br>
            <a:r>
              <a:rPr lang="ar"/>
              <a:t>(أ3) الحجم والنطاق</a:t>
            </a:r>
            <a:br>
              <a:rPr lang="en-US" altLang="en-US" dirty="0"/>
            </a:br>
            <a:br>
              <a:rPr lang="en-US" altLang="en-US" dirty="0"/>
            </a:br>
            <a:br>
              <a:rPr lang="en-US" altLang="en-US" dirty="0"/>
            </a:br>
            <a:br>
              <a:rPr lang="en-US" altLang="en-US" dirty="0"/>
            </a:br>
            <a:endParaRPr lang="en-GB" altLang="en-US"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4716016" y="2195511"/>
            <a:ext cx="3970784" cy="42578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Autofit/>
          </a:bodyPr>
          <a:lstStyle/>
          <a:p>
            <a:pPr indent="0" rtl="1">
              <a:buNone/>
            </a:pPr>
            <a:r>
              <a:rPr lang="ar" sz="2800" b="1" dirty="0"/>
              <a:t>الحجم حسب عدد الموظفين:</a:t>
            </a:r>
          </a:p>
          <a:p>
            <a:pPr marL="685800" rtl="1"/>
            <a:r>
              <a:rPr lang="ar" dirty="0"/>
              <a:t>صغيرة جدًا - تضم ما يصل إلى تسع موظفين </a:t>
            </a:r>
          </a:p>
          <a:p>
            <a:pPr marL="685800" rtl="1"/>
            <a:r>
              <a:rPr lang="ar" dirty="0"/>
              <a:t>صغيرة - تضم من 10 إلى 49 موظفًا </a:t>
            </a:r>
          </a:p>
          <a:p>
            <a:pPr marL="685800" rtl="1"/>
            <a:r>
              <a:rPr lang="ar" dirty="0"/>
              <a:t>متوسطة: تضم من 50 إلى 249 موظفًا </a:t>
            </a:r>
          </a:p>
          <a:p>
            <a:pPr marL="685800" rtl="1"/>
            <a:r>
              <a:rPr lang="ar" dirty="0"/>
              <a:t>كبيرة: تضم أكثر من 250 موظفًا. </a:t>
            </a:r>
            <a:endParaRPr lang="en-GB" sz="1200" dirty="0">
              <a:solidFill>
                <a:srgbClr val="000000"/>
              </a:solidFill>
              <a:effectLst/>
              <a:ea typeface="Times New Roman" panose="02020603050405020304" pitchFamily="18" charset="0"/>
            </a:endParaRPr>
          </a:p>
        </p:txBody>
      </p:sp>
      <p:sp>
        <p:nvSpPr>
          <p:cNvPr id="2" name="Content Placeholder 3">
            <a:extLst>
              <a:ext uri="{FF2B5EF4-FFF2-40B4-BE49-F238E27FC236}">
                <a16:creationId xmlns:a16="http://schemas.microsoft.com/office/drawing/2014/main" id="{22C96ADA-A63A-2DD3-3DCC-364D5BDC667E}"/>
              </a:ext>
            </a:extLst>
          </p:cNvPr>
          <p:cNvSpPr txBox="1">
            <a:spLocks noChangeArrowheads="1"/>
          </p:cNvSpPr>
          <p:nvPr/>
        </p:nvSpPr>
        <p:spPr bwMode="auto">
          <a:xfrm>
            <a:off x="601216" y="2195511"/>
            <a:ext cx="3754760" cy="375377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rmAutofit/>
          </a:bodyPr>
          <a:lst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a:lstStyle>
          <a:p>
            <a:pPr indent="0" rtl="1">
              <a:buFont typeface="Wingdings" panose="05000000000000000000" pitchFamily="2" charset="2"/>
              <a:buNone/>
            </a:pPr>
            <a:r>
              <a:rPr lang="ar" sz="2800" b="1" kern="0" dirty="0">
                <a:latin typeface="Sakkal Majalla" panose="02000000000000000000" pitchFamily="2" charset="-78"/>
                <a:cs typeface="Sakkal Majalla" panose="02000000000000000000" pitchFamily="2" charset="-78"/>
              </a:rPr>
              <a:t>النطاق حسب المنطقة الجغرافية:</a:t>
            </a:r>
          </a:p>
          <a:p>
            <a:pPr rtl="1">
              <a:buFont typeface="Arial" panose="020B0604020202020204" pitchFamily="34" charset="0"/>
              <a:buChar char="•"/>
            </a:pPr>
            <a:r>
              <a:rPr lang="ar" dirty="0">
                <a:latin typeface="Sakkal Majalla" panose="02000000000000000000" pitchFamily="2" charset="-78"/>
                <a:cs typeface="Sakkal Majalla" panose="02000000000000000000" pitchFamily="2" charset="-78"/>
              </a:rPr>
              <a:t>محلية </a:t>
            </a:r>
          </a:p>
          <a:p>
            <a:pPr rtl="1">
              <a:buFont typeface="Arial" panose="020B0604020202020204" pitchFamily="34" charset="0"/>
              <a:buChar char="•"/>
            </a:pPr>
            <a:r>
              <a:rPr lang="ar" dirty="0">
                <a:latin typeface="Sakkal Majalla" panose="02000000000000000000" pitchFamily="2" charset="-78"/>
                <a:cs typeface="Sakkal Majalla" panose="02000000000000000000" pitchFamily="2" charset="-78"/>
              </a:rPr>
              <a:t>إقليمية </a:t>
            </a:r>
          </a:p>
          <a:p>
            <a:pPr rtl="1">
              <a:buFont typeface="Arial" panose="020B0604020202020204" pitchFamily="34" charset="0"/>
              <a:buChar char="•"/>
            </a:pPr>
            <a:r>
              <a:rPr lang="ar" dirty="0">
                <a:latin typeface="Sakkal Majalla" panose="02000000000000000000" pitchFamily="2" charset="-78"/>
                <a:cs typeface="Sakkal Majalla" panose="02000000000000000000" pitchFamily="2" charset="-78"/>
              </a:rPr>
              <a:t>وطنية </a:t>
            </a:r>
          </a:p>
          <a:p>
            <a:pPr rtl="1">
              <a:buFont typeface="Arial" panose="020B0604020202020204" pitchFamily="34" charset="0"/>
              <a:buChar char="•"/>
            </a:pPr>
            <a:r>
              <a:rPr lang="ar" dirty="0">
                <a:latin typeface="Sakkal Majalla" panose="02000000000000000000" pitchFamily="2" charset="-78"/>
                <a:cs typeface="Sakkal Majalla" panose="02000000000000000000" pitchFamily="2" charset="-78"/>
              </a:rPr>
              <a:t>أوروبية </a:t>
            </a:r>
          </a:p>
          <a:p>
            <a:pPr rtl="1">
              <a:buFont typeface="Arial" panose="020B0604020202020204" pitchFamily="34" charset="0"/>
              <a:buChar char="•"/>
            </a:pPr>
            <a:r>
              <a:rPr lang="ar" dirty="0">
                <a:latin typeface="Sakkal Majalla" panose="02000000000000000000" pitchFamily="2" charset="-78"/>
                <a:cs typeface="Sakkal Majalla" panose="02000000000000000000" pitchFamily="2" charset="-78"/>
              </a:rPr>
              <a:t>عالمية/دولية. </a:t>
            </a:r>
          </a:p>
        </p:txBody>
      </p:sp>
      <p:sp>
        <p:nvSpPr>
          <p:cNvPr id="3" name="Footer Placeholder 2">
            <a:extLst>
              <a:ext uri="{FF2B5EF4-FFF2-40B4-BE49-F238E27FC236}">
                <a16:creationId xmlns:a16="http://schemas.microsoft.com/office/drawing/2014/main" id="{9DB867A4-A483-68A3-0B69-2737548AE9B7}"/>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2908313474"/>
      </p:ext>
    </p:extLst>
  </p:cSld>
  <p:clrMapOvr>
    <a:masterClrMapping/>
  </p:clrMapOvr>
  <p:transition>
    <p:sndAc>
      <p:stSnd>
        <p:snd r:embed="rId3" name="click.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195388"/>
            <a:ext cx="8229600" cy="8636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Autofit/>
          </a:bodyPr>
          <a:lstStyle/>
          <a:p>
            <a:pPr rtl="1">
              <a:lnSpc>
                <a:spcPct val="90000"/>
              </a:lnSpc>
              <a:spcBef>
                <a:spcPts val="1200"/>
              </a:spcBef>
              <a:spcAft>
                <a:spcPts val="1500"/>
              </a:spcAft>
            </a:pPr>
            <a:br>
              <a:rPr lang="en-US" altLang="en-US" dirty="0"/>
            </a:br>
            <a:br>
              <a:rPr lang="en-US" altLang="en-US" dirty="0"/>
            </a:br>
            <a:br>
              <a:rPr lang="en-US" altLang="en-US" dirty="0"/>
            </a:br>
            <a:br>
              <a:rPr lang="en-US" altLang="en-US" dirty="0"/>
            </a:br>
            <a:r>
              <a:rPr lang="ar"/>
              <a:t>(أ4) تصنيف الشركات (1)</a:t>
            </a:r>
            <a:br>
              <a:rPr lang="en-US" altLang="en-US" dirty="0"/>
            </a:br>
            <a:br>
              <a:rPr lang="en-US" altLang="en-US" dirty="0"/>
            </a:br>
            <a:br>
              <a:rPr lang="en-US" altLang="en-US" dirty="0"/>
            </a:br>
            <a:br>
              <a:rPr lang="en-US" altLang="en-US" dirty="0"/>
            </a:br>
            <a:endParaRPr lang="en-GB" altLang="en-US"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1"/>
          </p:nvPr>
        </p:nvSpPr>
        <p:spPr bwMode="auto">
          <a:xfrm>
            <a:off x="4193324" y="1844823"/>
            <a:ext cx="4459061" cy="475252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rmAutofit/>
          </a:bodyPr>
          <a:lstStyle/>
          <a:p>
            <a:pPr marL="0" indent="0" rtl="1">
              <a:lnSpc>
                <a:spcPct val="120000"/>
              </a:lnSpc>
              <a:spcBef>
                <a:spcPts val="1176"/>
              </a:spcBef>
              <a:buNone/>
            </a:pPr>
            <a:r>
              <a:rPr lang="ar" sz="2800" b="1" dirty="0">
                <a:effectLst/>
              </a:rPr>
              <a:t>القطاع الأولي</a:t>
            </a:r>
          </a:p>
          <a:p>
            <a:pPr rtl="1">
              <a:lnSpc>
                <a:spcPct val="120000"/>
              </a:lnSpc>
              <a:buFont typeface="Arial" panose="020B0604020202020204" pitchFamily="34" charset="0"/>
              <a:buChar char="•"/>
            </a:pPr>
            <a:r>
              <a:rPr lang="ar" b="1" kern="1200" dirty="0"/>
              <a:t>التعدين،</a:t>
            </a:r>
            <a:r>
              <a:rPr lang="ar" kern="1200" dirty="0"/>
              <a:t> </a:t>
            </a:r>
            <a:r>
              <a:rPr lang="ar" sz="2000" kern="1200" dirty="0"/>
              <a:t>الفوسفات على سبيل المثال</a:t>
            </a:r>
          </a:p>
          <a:p>
            <a:pPr rtl="1">
              <a:lnSpc>
                <a:spcPct val="120000"/>
              </a:lnSpc>
              <a:buFont typeface="Arial" panose="020B0604020202020204" pitchFamily="34" charset="0"/>
              <a:buChar char="•"/>
            </a:pPr>
            <a:r>
              <a:rPr lang="ar" b="1" kern="1200" dirty="0"/>
              <a:t>صيد الأسماك</a:t>
            </a:r>
          </a:p>
          <a:p>
            <a:pPr rtl="1">
              <a:lnSpc>
                <a:spcPct val="120000"/>
              </a:lnSpc>
              <a:buFont typeface="Arial" panose="020B0604020202020204" pitchFamily="34" charset="0"/>
              <a:buChar char="•"/>
            </a:pPr>
            <a:r>
              <a:rPr lang="ar" b="1" kern="1200" dirty="0"/>
              <a:t>الزراعة،</a:t>
            </a:r>
            <a:r>
              <a:rPr lang="ar" kern="1200" dirty="0"/>
              <a:t> </a:t>
            </a:r>
            <a:r>
              <a:rPr lang="ar" sz="2000" kern="1200" dirty="0"/>
              <a:t>مثل الشعير والقمح والزيتون</a:t>
            </a:r>
          </a:p>
          <a:p>
            <a:pPr rtl="1">
              <a:lnSpc>
                <a:spcPct val="120000"/>
              </a:lnSpc>
              <a:buFont typeface="Arial" panose="020B0604020202020204" pitchFamily="34" charset="0"/>
              <a:buChar char="•"/>
            </a:pPr>
            <a:r>
              <a:rPr lang="ar" b="1" kern="1200" dirty="0"/>
              <a:t>الطاقة المتجددة </a:t>
            </a:r>
            <a:r>
              <a:rPr lang="ar" sz="1800" kern="1200" dirty="0"/>
              <a:t>(الشمس، الرياح، الماء، وما إلى ذلك)</a:t>
            </a:r>
          </a:p>
          <a:p>
            <a:pPr rtl="1">
              <a:lnSpc>
                <a:spcPct val="120000"/>
              </a:lnSpc>
              <a:buFont typeface="Arial" panose="020B0604020202020204" pitchFamily="34" charset="0"/>
              <a:buChar char="•"/>
            </a:pPr>
            <a:r>
              <a:rPr lang="ar" b="1" kern="1200" dirty="0"/>
              <a:t>الموارد غير المتجددة،</a:t>
            </a:r>
            <a:r>
              <a:rPr lang="ar" sz="1800" kern="1200" dirty="0"/>
              <a:t> مثل محطات الطاقة ومصادر الوقود الأحفوري </a:t>
            </a:r>
            <a:endParaRPr lang="en-GB" kern="1200" dirty="0"/>
          </a:p>
        </p:txBody>
      </p:sp>
      <p:sp>
        <p:nvSpPr>
          <p:cNvPr id="2" name="Footer Placeholder 2">
            <a:extLst>
              <a:ext uri="{FF2B5EF4-FFF2-40B4-BE49-F238E27FC236}">
                <a16:creationId xmlns:a16="http://schemas.microsoft.com/office/drawing/2014/main" id="{5A90D422-5EE9-31CA-C579-7FBE03438EA4}"/>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pic>
        <p:nvPicPr>
          <p:cNvPr id="3" name="Picture 4" descr="A machine in a field&#10;&#10;Description automatically generated">
            <a:extLst>
              <a:ext uri="{FF2B5EF4-FFF2-40B4-BE49-F238E27FC236}">
                <a16:creationId xmlns:a16="http://schemas.microsoft.com/office/drawing/2014/main" id="{CC9726E8-1509-E597-3346-0776229C65F6}"/>
              </a:ext>
            </a:extLst>
          </p:cNvPr>
          <p:cNvPicPr>
            <a:picLocks noChangeAspect="1"/>
          </p:cNvPicPr>
          <p:nvPr/>
        </p:nvPicPr>
        <p:blipFill>
          <a:blip r:embed="rId4"/>
          <a:stretch>
            <a:fillRect/>
          </a:stretch>
        </p:blipFill>
        <p:spPr>
          <a:xfrm>
            <a:off x="657828" y="2780928"/>
            <a:ext cx="3453137" cy="2402368"/>
          </a:xfrm>
          <a:prstGeom prst="rect">
            <a:avLst/>
          </a:prstGeom>
        </p:spPr>
      </p:pic>
    </p:spTree>
    <p:extLst>
      <p:ext uri="{BB962C8B-B14F-4D97-AF65-F5344CB8AC3E}">
        <p14:creationId xmlns:p14="http://schemas.microsoft.com/office/powerpoint/2010/main" val="3796160174"/>
      </p:ext>
    </p:extLst>
  </p:cSld>
  <p:clrMapOvr>
    <a:masterClrMapping/>
  </p:clrMapOvr>
  <p:transition>
    <p:sndAc>
      <p:stSnd>
        <p:snd r:embed="rId3" name="click.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195388"/>
            <a:ext cx="8229600" cy="8636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Autofit/>
          </a:bodyPr>
          <a:lstStyle/>
          <a:p>
            <a:pPr rtl="1">
              <a:lnSpc>
                <a:spcPct val="90000"/>
              </a:lnSpc>
              <a:spcBef>
                <a:spcPts val="1200"/>
              </a:spcBef>
              <a:spcAft>
                <a:spcPts val="1500"/>
              </a:spcAft>
            </a:pPr>
            <a:br>
              <a:rPr lang="en-US" altLang="en-US" dirty="0"/>
            </a:br>
            <a:br>
              <a:rPr lang="en-US" altLang="en-US" dirty="0"/>
            </a:br>
            <a:br>
              <a:rPr lang="en-US" altLang="en-US" dirty="0"/>
            </a:br>
            <a:br>
              <a:rPr lang="en-US" altLang="en-US" dirty="0"/>
            </a:br>
            <a:r>
              <a:rPr lang="ar"/>
              <a:t>(أ4) تصنيف الشركات (2)</a:t>
            </a:r>
            <a:br>
              <a:rPr lang="en-US" altLang="en-US" dirty="0"/>
            </a:br>
            <a:br>
              <a:rPr lang="en-US" altLang="en-US" dirty="0"/>
            </a:br>
            <a:br>
              <a:rPr lang="en-US" altLang="en-US" dirty="0"/>
            </a:br>
            <a:br>
              <a:rPr lang="en-US" altLang="en-US" dirty="0"/>
            </a:br>
            <a:endParaRPr lang="en-GB" altLang="en-US"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512689" y="2492896"/>
            <a:ext cx="4027488" cy="270943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rmAutofit/>
          </a:bodyPr>
          <a:lstStyle/>
          <a:p>
            <a:pPr marL="0" indent="0" rtl="1">
              <a:buNone/>
            </a:pPr>
            <a:r>
              <a:rPr lang="ar" sz="3200" b="1" dirty="0"/>
              <a:t>القطاع الثانوي</a:t>
            </a:r>
          </a:p>
          <a:p>
            <a:pPr rtl="1"/>
            <a:r>
              <a:rPr lang="ar" sz="3200" dirty="0"/>
              <a:t>الصناعات التحويلية</a:t>
            </a:r>
          </a:p>
          <a:p>
            <a:pPr rtl="1"/>
            <a:r>
              <a:rPr lang="ar" sz="3200" dirty="0">
                <a:effectLst/>
              </a:rPr>
              <a:t>البناء</a:t>
            </a:r>
            <a:endParaRPr lang="en-GB" sz="3200" dirty="0"/>
          </a:p>
          <a:p>
            <a:pPr rtl="1"/>
            <a:r>
              <a:rPr dirty="0" err="1"/>
              <a:t>المرافق</a:t>
            </a:r>
            <a:endParaRPr dirty="0"/>
          </a:p>
          <a:p>
            <a:pPr rtl="1">
              <a:buFont typeface="Arial" panose="020B0604020202020204" pitchFamily="34" charset="0"/>
              <a:buChar char="•"/>
            </a:pPr>
            <a:endParaRPr lang="en-GB" sz="3200" dirty="0"/>
          </a:p>
          <a:p>
            <a:pPr marL="0" indent="0" rtl="1">
              <a:buNone/>
            </a:pPr>
            <a:endParaRPr lang="en-GB" sz="3200" dirty="0">
              <a:effectLst/>
            </a:endParaRPr>
          </a:p>
        </p:txBody>
      </p:sp>
      <p:sp>
        <p:nvSpPr>
          <p:cNvPr id="2" name="Footer Placeholder 2">
            <a:extLst>
              <a:ext uri="{FF2B5EF4-FFF2-40B4-BE49-F238E27FC236}">
                <a16:creationId xmlns:a16="http://schemas.microsoft.com/office/drawing/2014/main" id="{3AE43213-DCBD-BB59-C06F-70EF1BD8B451}"/>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pic>
        <p:nvPicPr>
          <p:cNvPr id="4" name="Picture 4">
            <a:extLst>
              <a:ext uri="{FF2B5EF4-FFF2-40B4-BE49-F238E27FC236}">
                <a16:creationId xmlns:a16="http://schemas.microsoft.com/office/drawing/2014/main" id="{B9DADF97-3022-D07E-29C4-4A024F1433E7}"/>
              </a:ext>
            </a:extLst>
          </p:cNvPr>
          <p:cNvPicPr>
            <a:picLocks noChangeAspect="1"/>
          </p:cNvPicPr>
          <p:nvPr/>
        </p:nvPicPr>
        <p:blipFill>
          <a:blip r:embed="rId4"/>
          <a:stretch>
            <a:fillRect/>
          </a:stretch>
        </p:blipFill>
        <p:spPr>
          <a:xfrm>
            <a:off x="5004048" y="3068959"/>
            <a:ext cx="3528392" cy="2208275"/>
          </a:xfrm>
          <a:prstGeom prst="rect">
            <a:avLst/>
          </a:prstGeom>
        </p:spPr>
      </p:pic>
    </p:spTree>
    <p:extLst>
      <p:ext uri="{BB962C8B-B14F-4D97-AF65-F5344CB8AC3E}">
        <p14:creationId xmlns:p14="http://schemas.microsoft.com/office/powerpoint/2010/main" val="2234960279"/>
      </p:ext>
    </p:extLst>
  </p:cSld>
  <p:clrMapOvr>
    <a:masterClrMapping/>
  </p:clrMapOvr>
  <p:transition>
    <p:sndAc>
      <p:stSnd>
        <p:snd r:embed="rId3" name="click.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195388"/>
            <a:ext cx="8229600" cy="8636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Autofit/>
          </a:bodyPr>
          <a:lstStyle/>
          <a:p>
            <a:pPr rtl="1">
              <a:lnSpc>
                <a:spcPct val="90000"/>
              </a:lnSpc>
              <a:spcBef>
                <a:spcPts val="1200"/>
              </a:spcBef>
              <a:spcAft>
                <a:spcPts val="1500"/>
              </a:spcAft>
            </a:pPr>
            <a:br>
              <a:rPr lang="en-US" altLang="en-US" dirty="0"/>
            </a:br>
            <a:br>
              <a:rPr lang="en-US" altLang="en-US" dirty="0"/>
            </a:br>
            <a:br>
              <a:rPr lang="en-US" altLang="en-US" dirty="0"/>
            </a:br>
            <a:br>
              <a:rPr lang="en-US" altLang="en-US" dirty="0"/>
            </a:br>
            <a:r>
              <a:rPr lang="ar"/>
              <a:t>(أ4) تصنيف الشركات (3)</a:t>
            </a:r>
            <a:br>
              <a:rPr lang="en-US" altLang="en-US" dirty="0"/>
            </a:br>
            <a:br>
              <a:rPr lang="en-US" altLang="en-US" dirty="0"/>
            </a:br>
            <a:br>
              <a:rPr lang="en-US" altLang="en-US" dirty="0"/>
            </a:br>
            <a:br>
              <a:rPr lang="en-US" altLang="en-US" dirty="0"/>
            </a:br>
            <a:endParaRPr lang="en-GB" altLang="en-US"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1"/>
          </p:nvPr>
        </p:nvSpPr>
        <p:spPr bwMode="auto">
          <a:xfrm>
            <a:off x="4274470" y="2097790"/>
            <a:ext cx="4391720" cy="4427554"/>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rmAutofit/>
          </a:bodyPr>
          <a:lstStyle/>
          <a:p>
            <a:pPr marL="0" indent="0" rtl="1">
              <a:buNone/>
            </a:pPr>
            <a:r>
              <a:rPr lang="ar" sz="2800" dirty="0">
                <a:effectLst/>
              </a:rPr>
              <a:t>يضم القطاع الثالث ما يلي:</a:t>
            </a:r>
            <a:endParaRPr lang="en-GB" sz="2800" dirty="0"/>
          </a:p>
          <a:p>
            <a:pPr rtl="1"/>
            <a:r>
              <a:rPr lang="ar" sz="2800" dirty="0">
                <a:effectLst/>
              </a:rPr>
              <a:t>التجزئة</a:t>
            </a:r>
          </a:p>
          <a:p>
            <a:pPr rtl="1"/>
            <a:r>
              <a:rPr lang="ar" sz="2800" dirty="0">
                <a:effectLst/>
              </a:rPr>
              <a:t>السياحة</a:t>
            </a:r>
          </a:p>
          <a:p>
            <a:pPr rtl="1"/>
            <a:r>
              <a:rPr lang="ar" sz="2800" dirty="0">
                <a:effectLst/>
              </a:rPr>
              <a:t>الخدمات المصرفية</a:t>
            </a:r>
          </a:p>
          <a:p>
            <a:pPr rtl="1"/>
            <a:r>
              <a:rPr lang="ar" sz="2800" dirty="0">
                <a:effectLst/>
              </a:rPr>
              <a:t>خدمات الترفيه</a:t>
            </a:r>
          </a:p>
          <a:p>
            <a:pPr rtl="1"/>
            <a:r>
              <a:rPr lang="ar" sz="2800" dirty="0">
                <a:effectLst/>
              </a:rPr>
              <a:t>خدمات تكنولوجيا المعلومات</a:t>
            </a:r>
            <a:endParaRPr lang="en-GB" sz="2800" dirty="0"/>
          </a:p>
          <a:p>
            <a:pPr rtl="1"/>
            <a:r>
              <a:rPr sz="2800" dirty="0" err="1"/>
              <a:t>النقل</a:t>
            </a:r>
            <a:r>
              <a:rPr sz="2800" dirty="0"/>
              <a:t> </a:t>
            </a:r>
            <a:r>
              <a:rPr sz="2800" dirty="0" err="1"/>
              <a:t>والمواصلات</a:t>
            </a:r>
            <a:r>
              <a:rPr sz="2800" dirty="0"/>
              <a:t> </a:t>
            </a:r>
          </a:p>
        </p:txBody>
      </p:sp>
      <p:sp>
        <p:nvSpPr>
          <p:cNvPr id="2" name="Footer Placeholder 2">
            <a:extLst>
              <a:ext uri="{FF2B5EF4-FFF2-40B4-BE49-F238E27FC236}">
                <a16:creationId xmlns:a16="http://schemas.microsoft.com/office/drawing/2014/main" id="{C69B8DDE-2CDE-4F2C-012C-BD14E0A25E4F}"/>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pic>
        <p:nvPicPr>
          <p:cNvPr id="3" name="Picture 3" descr="A roller coaster with trees in the background&#10;&#10;Description automatically generated">
            <a:extLst>
              <a:ext uri="{FF2B5EF4-FFF2-40B4-BE49-F238E27FC236}">
                <a16:creationId xmlns:a16="http://schemas.microsoft.com/office/drawing/2014/main" id="{91EAEA5A-AD26-47CE-6EF0-477620FD367B}"/>
              </a:ext>
            </a:extLst>
          </p:cNvPr>
          <p:cNvPicPr>
            <a:picLocks noChangeAspect="1"/>
          </p:cNvPicPr>
          <p:nvPr/>
        </p:nvPicPr>
        <p:blipFill>
          <a:blip r:embed="rId4"/>
          <a:stretch>
            <a:fillRect/>
          </a:stretch>
        </p:blipFill>
        <p:spPr>
          <a:xfrm>
            <a:off x="899592" y="2924944"/>
            <a:ext cx="3481535" cy="2325103"/>
          </a:xfrm>
          <a:prstGeom prst="rect">
            <a:avLst/>
          </a:prstGeom>
        </p:spPr>
      </p:pic>
    </p:spTree>
    <p:extLst>
      <p:ext uri="{BB962C8B-B14F-4D97-AF65-F5344CB8AC3E}">
        <p14:creationId xmlns:p14="http://schemas.microsoft.com/office/powerpoint/2010/main" val="3229498084"/>
      </p:ext>
    </p:extLst>
  </p:cSld>
  <p:clrMapOvr>
    <a:masterClrMapping/>
  </p:clrMapOvr>
  <p:transition>
    <p:sndAc>
      <p:stSnd>
        <p:snd r:embed="rId3" name="click.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67962" y="1484784"/>
            <a:ext cx="8229600" cy="8636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rmAutofit fontScale="90000"/>
          </a:bodyPr>
          <a:lstStyle/>
          <a:p>
            <a:pPr rtl="1">
              <a:lnSpc>
                <a:spcPct val="90000"/>
              </a:lnSpc>
              <a:spcBef>
                <a:spcPts val="1200"/>
              </a:spcBef>
              <a:spcAft>
                <a:spcPts val="1500"/>
              </a:spcAft>
            </a:pPr>
            <a:r>
              <a:rPr lang="ar" dirty="0"/>
              <a:t>أمثلة المجالات في الأردن </a:t>
            </a:r>
            <a:br>
              <a:rPr lang="en-US" altLang="en-US" sz="1100" dirty="0"/>
            </a:br>
            <a:br>
              <a:rPr lang="en-US" altLang="en-US" sz="1100" dirty="0"/>
            </a:br>
            <a:br>
              <a:rPr lang="en-US" altLang="en-US" sz="1100" dirty="0"/>
            </a:br>
            <a:br>
              <a:rPr lang="en-US" altLang="en-US" sz="1100" dirty="0"/>
            </a:br>
            <a:endParaRPr lang="en-GB" altLang="en-US" sz="1100"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1"/>
          </p:nvPr>
        </p:nvSpPr>
        <p:spPr bwMode="auto">
          <a:xfrm>
            <a:off x="4583778" y="2217982"/>
            <a:ext cx="4214679" cy="25922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rmAutofit/>
          </a:bodyPr>
          <a:lstStyle/>
          <a:p>
            <a:pPr rtl="1">
              <a:lnSpc>
                <a:spcPct val="120000"/>
              </a:lnSpc>
              <a:spcBef>
                <a:spcPts val="0"/>
              </a:spcBef>
              <a:defRPr/>
            </a:pPr>
            <a:r>
              <a:rPr lang="ar" sz="2200" dirty="0"/>
              <a:t>الحرف اليدوية</a:t>
            </a:r>
          </a:p>
          <a:p>
            <a:pPr rtl="1">
              <a:lnSpc>
                <a:spcPct val="120000"/>
              </a:lnSpc>
              <a:spcBef>
                <a:spcPts val="0"/>
              </a:spcBef>
              <a:defRPr/>
            </a:pPr>
            <a:r>
              <a:rPr lang="ar" sz="2200" dirty="0"/>
              <a:t>المواد الكيميائية</a:t>
            </a:r>
          </a:p>
          <a:p>
            <a:pPr rtl="1">
              <a:lnSpc>
                <a:spcPct val="120000"/>
              </a:lnSpc>
              <a:spcBef>
                <a:spcPts val="0"/>
              </a:spcBef>
              <a:defRPr/>
            </a:pPr>
            <a:r>
              <a:rPr lang="ar" sz="2200" dirty="0"/>
              <a:t>مستحضرات التجميل</a:t>
            </a:r>
          </a:p>
          <a:p>
            <a:pPr rtl="1">
              <a:lnSpc>
                <a:spcPct val="120000"/>
              </a:lnSpc>
              <a:spcBef>
                <a:spcPts val="0"/>
              </a:spcBef>
              <a:defRPr/>
            </a:pPr>
            <a:r>
              <a:rPr lang="ar" sz="2200" dirty="0"/>
              <a:t>البناء</a:t>
            </a:r>
          </a:p>
          <a:p>
            <a:pPr rtl="1">
              <a:lnSpc>
                <a:spcPct val="120000"/>
              </a:lnSpc>
              <a:spcBef>
                <a:spcPts val="0"/>
              </a:spcBef>
              <a:defRPr/>
            </a:pPr>
            <a:r>
              <a:rPr lang="ar" sz="2200" dirty="0"/>
              <a:t>الاستخراج</a:t>
            </a:r>
          </a:p>
          <a:p>
            <a:pPr rtl="1">
              <a:lnSpc>
                <a:spcPct val="120000"/>
              </a:lnSpc>
              <a:spcBef>
                <a:spcPts val="0"/>
              </a:spcBef>
              <a:defRPr/>
            </a:pPr>
            <a:r>
              <a:rPr lang="ar" sz="2200" dirty="0"/>
              <a:t>المستلزمات الطبية</a:t>
            </a:r>
          </a:p>
        </p:txBody>
      </p:sp>
      <p:sp>
        <p:nvSpPr>
          <p:cNvPr id="2" name="Content Placeholder 3">
            <a:extLst>
              <a:ext uri="{FF2B5EF4-FFF2-40B4-BE49-F238E27FC236}">
                <a16:creationId xmlns:a16="http://schemas.microsoft.com/office/drawing/2014/main" id="{0E7A1B2D-359C-2DB9-A9D3-A443FA5BB924}"/>
              </a:ext>
            </a:extLst>
          </p:cNvPr>
          <p:cNvSpPr txBox="1">
            <a:spLocks noChangeArrowheads="1"/>
          </p:cNvSpPr>
          <p:nvPr/>
        </p:nvSpPr>
        <p:spPr bwMode="auto">
          <a:xfrm>
            <a:off x="457200" y="2220294"/>
            <a:ext cx="5023664" cy="266451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rmAutofit/>
          </a:bodyPr>
          <a:lst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a:lstStyle>
          <a:p>
            <a:pPr rtl="1">
              <a:lnSpc>
                <a:spcPct val="120000"/>
              </a:lnSpc>
              <a:spcBef>
                <a:spcPts val="0"/>
              </a:spcBef>
              <a:defRPr/>
            </a:pPr>
            <a:r>
              <a:rPr lang="ar" sz="2200" kern="0" dirty="0">
                <a:latin typeface="Sakkal Majalla" panose="02000000000000000000" pitchFamily="2" charset="-78"/>
                <a:cs typeface="Sakkal Majalla" panose="02000000000000000000" pitchFamily="2" charset="-78"/>
              </a:rPr>
              <a:t>المستحضرات الصيدلانية</a:t>
            </a:r>
          </a:p>
          <a:p>
            <a:pPr rtl="1">
              <a:lnSpc>
                <a:spcPct val="120000"/>
              </a:lnSpc>
              <a:spcBef>
                <a:spcPts val="0"/>
              </a:spcBef>
              <a:defRPr/>
            </a:pPr>
            <a:r>
              <a:rPr lang="ar" sz="2200" kern="0" dirty="0">
                <a:latin typeface="Sakkal Majalla" panose="02000000000000000000" pitchFamily="2" charset="-78"/>
                <a:cs typeface="Sakkal Majalla" panose="02000000000000000000" pitchFamily="2" charset="-78"/>
              </a:rPr>
              <a:t>الخشب والأثاث</a:t>
            </a:r>
          </a:p>
          <a:p>
            <a:pPr rtl="1">
              <a:lnSpc>
                <a:spcPct val="120000"/>
              </a:lnSpc>
              <a:spcBef>
                <a:spcPts val="0"/>
              </a:spcBef>
              <a:defRPr/>
            </a:pPr>
            <a:r>
              <a:rPr lang="ar" sz="2200" kern="0" dirty="0">
                <a:latin typeface="Sakkal Majalla" panose="02000000000000000000" pitchFamily="2" charset="-78"/>
                <a:cs typeface="Sakkal Majalla" panose="02000000000000000000" pitchFamily="2" charset="-78"/>
              </a:rPr>
              <a:t>البلاستيك والمطاط</a:t>
            </a:r>
          </a:p>
          <a:p>
            <a:pPr rtl="1">
              <a:lnSpc>
                <a:spcPct val="120000"/>
              </a:lnSpc>
              <a:spcBef>
                <a:spcPts val="0"/>
              </a:spcBef>
              <a:defRPr/>
            </a:pPr>
            <a:r>
              <a:rPr lang="ar" sz="2200" kern="0" dirty="0">
                <a:latin typeface="Sakkal Majalla" panose="02000000000000000000" pitchFamily="2" charset="-78"/>
                <a:cs typeface="Sakkal Majalla" panose="02000000000000000000" pitchFamily="2" charset="-78"/>
              </a:rPr>
              <a:t>الملابس والجلود</a:t>
            </a:r>
          </a:p>
          <a:p>
            <a:pPr rtl="1">
              <a:lnSpc>
                <a:spcPct val="120000"/>
              </a:lnSpc>
              <a:spcBef>
                <a:spcPts val="0"/>
              </a:spcBef>
              <a:defRPr/>
            </a:pPr>
            <a:r>
              <a:rPr lang="ar" sz="2200" kern="0" dirty="0">
                <a:latin typeface="Sakkal Majalla" panose="02000000000000000000" pitchFamily="2" charset="-78"/>
                <a:cs typeface="Sakkal Majalla" panose="02000000000000000000" pitchFamily="2" charset="-78"/>
              </a:rPr>
              <a:t>الهندسة والإلكترونيات</a:t>
            </a:r>
          </a:p>
          <a:p>
            <a:pPr rtl="1">
              <a:lnSpc>
                <a:spcPct val="120000"/>
              </a:lnSpc>
              <a:spcBef>
                <a:spcPts val="0"/>
              </a:spcBef>
              <a:defRPr/>
            </a:pPr>
            <a:r>
              <a:rPr lang="ar" sz="2200" kern="0" dirty="0">
                <a:latin typeface="Sakkal Majalla" panose="02000000000000000000" pitchFamily="2" charset="-78"/>
                <a:cs typeface="Sakkal Majalla" panose="02000000000000000000" pitchFamily="2" charset="-78"/>
              </a:rPr>
              <a:t>الأعمال الزراعية وتجهيز المنتجات الزراعية</a:t>
            </a:r>
          </a:p>
          <a:p>
            <a:pPr marL="0" indent="0" rtl="1">
              <a:lnSpc>
                <a:spcPct val="90000"/>
              </a:lnSpc>
              <a:spcBef>
                <a:spcPct val="30000"/>
              </a:spcBef>
              <a:buFont typeface="Wingdings" panose="05000000000000000000" pitchFamily="2" charset="2"/>
              <a:buNone/>
              <a:defRPr/>
            </a:pPr>
            <a:endParaRPr lang="en-GB" sz="1700" kern="0" dirty="0">
              <a:latin typeface="Sakkal Majalla" panose="02000000000000000000" pitchFamily="2" charset="-78"/>
              <a:cs typeface="Sakkal Majalla" panose="02000000000000000000" pitchFamily="2" charset="-78"/>
            </a:endParaRPr>
          </a:p>
        </p:txBody>
      </p:sp>
      <p:sp>
        <p:nvSpPr>
          <p:cNvPr id="4" name="TextBox 3">
            <a:extLst>
              <a:ext uri="{FF2B5EF4-FFF2-40B4-BE49-F238E27FC236}">
                <a16:creationId xmlns:a16="http://schemas.microsoft.com/office/drawing/2014/main" id="{F65B409C-A6AE-8DE2-1AAD-E50A7D8ACC13}"/>
              </a:ext>
            </a:extLst>
          </p:cNvPr>
          <p:cNvSpPr txBox="1"/>
          <p:nvPr/>
        </p:nvSpPr>
        <p:spPr>
          <a:xfrm>
            <a:off x="304631" y="4959349"/>
            <a:ext cx="8479298" cy="1107996"/>
          </a:xfrm>
          <a:prstGeom prst="rect">
            <a:avLst/>
          </a:prstGeom>
          <a:noFill/>
        </p:spPr>
        <p:txBody>
          <a:bodyPr wrap="square" rtlCol="1">
            <a:spAutoFit/>
          </a:bodyPr>
          <a:lstStyle/>
          <a:p>
            <a:pPr marL="0" marR="0" lvl="0" indent="0" defTabSz="914400" rtl="1" eaLnBrk="0" fontAlgn="base" latinLnBrk="0" hangingPunct="0">
              <a:lnSpc>
                <a:spcPct val="100000"/>
              </a:lnSpc>
              <a:spcBef>
                <a:spcPct val="30000"/>
              </a:spcBef>
              <a:spcAft>
                <a:spcPct val="0"/>
              </a:spcAft>
              <a:buClrTx/>
              <a:buSzTx/>
              <a:buFontTx/>
              <a:buNone/>
              <a:tabLst/>
              <a:defRPr/>
            </a:pPr>
            <a:r>
              <a:rPr lang="ar" sz="2000" dirty="0">
                <a:latin typeface="Sakkal Majalla" panose="02000000000000000000" pitchFamily="2" charset="-78"/>
                <a:ea typeface="Times New Roman" panose="02020603050405020304" pitchFamily="18" charset="0"/>
                <a:cs typeface="Sakkal Majalla" panose="02000000000000000000" pitchFamily="2" charset="-78"/>
              </a:rPr>
              <a:t>يتألف القطاع من الشركات المرتبطة بناءً على أنشطتها التجارية الأساسية. </a:t>
            </a:r>
          </a:p>
          <a:p>
            <a:pPr marL="0" marR="0" lvl="0" indent="0" defTabSz="914400" rtl="1" eaLnBrk="0" fontAlgn="base" latinLnBrk="0" hangingPunct="0">
              <a:lnSpc>
                <a:spcPct val="100000"/>
              </a:lnSpc>
              <a:spcBef>
                <a:spcPct val="30000"/>
              </a:spcBef>
              <a:spcAft>
                <a:spcPct val="0"/>
              </a:spcAft>
              <a:buClrTx/>
              <a:buSzTx/>
              <a:buFontTx/>
              <a:buNone/>
              <a:tabLst/>
              <a:defRPr/>
            </a:pPr>
            <a:r>
              <a:rPr lang="ar" sz="2000" dirty="0">
                <a:latin typeface="Sakkal Majalla" panose="02000000000000000000" pitchFamily="2" charset="-78"/>
                <a:ea typeface="Times New Roman" panose="02020603050405020304" pitchFamily="18" charset="0"/>
                <a:cs typeface="Sakkal Majalla" panose="02000000000000000000" pitchFamily="2" charset="-78"/>
              </a:rPr>
              <a:t>تنشأ المجالات عن طريق تقسيم القطاعات الأولية والثانوية والثالثة إلى مجموعات أكثر تحديدًا. ومن ثم، فإن القطاع هو فئة فرعية من القطاع.</a:t>
            </a:r>
          </a:p>
        </p:txBody>
      </p:sp>
      <p:sp>
        <p:nvSpPr>
          <p:cNvPr id="3" name="Footer Placeholder 2">
            <a:extLst>
              <a:ext uri="{FF2B5EF4-FFF2-40B4-BE49-F238E27FC236}">
                <a16:creationId xmlns:a16="http://schemas.microsoft.com/office/drawing/2014/main" id="{98A15D38-920F-04C3-C734-A22D92428933}"/>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1485646554"/>
      </p:ext>
    </p:extLst>
  </p:cSld>
  <p:clrMapOvr>
    <a:masterClrMapping/>
  </p:clrMapOvr>
  <p:transition>
    <p:sndAc>
      <p:stSnd>
        <p:snd r:embed="rId3" name="click.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84308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400"/>
              <a:t>مجالات الدراسة لهدف التعلم (ب)</a:t>
            </a:r>
            <a:br>
              <a:rPr lang="en-US" altLang="en-US" sz="2400" dirty="0"/>
            </a:br>
            <a:br>
              <a:rPr lang="en-US" altLang="en-US" sz="2400" dirty="0"/>
            </a:br>
            <a:endParaRPr lang="en-GB" altLang="en-US" sz="3600"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116012" y="4149725"/>
            <a:ext cx="6769100" cy="1871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a:t>خصائص بيئة الأعمال </a:t>
            </a:r>
          </a:p>
          <a:p>
            <a:pPr rtl="1"/>
            <a:r>
              <a:rPr lang="ar"/>
              <a:t>العوامل الخارجية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r>
              <a:rPr lang="ar" sz="3600" b="1" dirty="0">
                <a:latin typeface="Sakkal Majalla" panose="02000000000000000000" pitchFamily="2" charset="-78"/>
                <a:cs typeface="Sakkal Majalla" panose="02000000000000000000" pitchFamily="2" charset="-78"/>
              </a:rPr>
              <a:t>فهم البيئة التي تعمل فيها الشركات </a:t>
            </a:r>
          </a:p>
        </p:txBody>
      </p:sp>
      <p:sp>
        <p:nvSpPr>
          <p:cNvPr id="2" name="Footer Placeholder 2">
            <a:extLst>
              <a:ext uri="{FF2B5EF4-FFF2-40B4-BE49-F238E27FC236}">
                <a16:creationId xmlns:a16="http://schemas.microsoft.com/office/drawing/2014/main" id="{AE94DA07-3F10-C1FD-2360-133E480F19EF}"/>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119227735"/>
      </p:ext>
    </p:extLst>
  </p:cSld>
  <p:clrMapOvr>
    <a:masterClrMapping/>
  </p:clrMapOvr>
  <p:transition>
    <p:sndAc>
      <p:stSnd>
        <p:snd r:embed="rId3" name="click.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259284" y="2852936"/>
            <a:ext cx="6769100" cy="3816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buFont typeface="Arial" panose="020B0604020202020204" pitchFamily="34" charset="0"/>
              <a:buChar char="•"/>
            </a:pPr>
            <a:r>
              <a:rPr lang="ar">
                <a:effectLst/>
              </a:rPr>
              <a:t>البيئة وحجم السوق </a:t>
            </a:r>
          </a:p>
          <a:p>
            <a:pPr rtl="1">
              <a:buFont typeface="Arial" panose="020B0604020202020204" pitchFamily="34" charset="0"/>
              <a:buChar char="•"/>
            </a:pPr>
            <a:r>
              <a:rPr lang="ar">
                <a:effectLst/>
              </a:rPr>
              <a:t>إمكانية توقع الأسواق </a:t>
            </a:r>
          </a:p>
          <a:p>
            <a:pPr rtl="1">
              <a:buFont typeface="Arial" panose="020B0604020202020204" pitchFamily="34" charset="0"/>
              <a:buChar char="•"/>
            </a:pPr>
            <a:r>
              <a:rPr lang="ar">
                <a:effectLst/>
              </a:rPr>
              <a:t>الاتجاهات</a:t>
            </a:r>
          </a:p>
          <a:p>
            <a:pPr rtl="1">
              <a:buFont typeface="Arial" panose="020B0604020202020204" pitchFamily="34" charset="0"/>
              <a:buChar char="•"/>
            </a:pPr>
            <a:r>
              <a:rPr lang="ar">
                <a:effectLst/>
              </a:rPr>
              <a:t>العرض والطلب </a:t>
            </a:r>
          </a:p>
          <a:p>
            <a:pPr rtl="1">
              <a:buFont typeface="Arial" panose="020B0604020202020204" pitchFamily="34" charset="0"/>
              <a:buChar char="•"/>
            </a:pPr>
            <a:r>
              <a:rPr lang="ar">
                <a:effectLst/>
              </a:rPr>
              <a:t>المنافسون.</a:t>
            </a:r>
          </a:p>
          <a:p>
            <a:pPr rtl="1">
              <a:buFont typeface="Arial" panose="020B0604020202020204" pitchFamily="34" charset="0"/>
              <a:buChar char="•"/>
            </a:pPr>
            <a:r>
              <a:rPr lang="ar">
                <a:effectLst/>
              </a:rPr>
              <a:t>النمو أو التراجع النسبي حسب القطاع </a:t>
            </a:r>
          </a:p>
          <a:p>
            <a:pPr rtl="1">
              <a:buFont typeface="Arial" panose="020B0604020202020204" pitchFamily="34" charset="0"/>
              <a:buChar char="•"/>
            </a:pPr>
            <a:r>
              <a:rPr lang="ar">
                <a:effectLst/>
              </a:rPr>
              <a:t>زيادة عمليات الشركة على مستوى العالم </a:t>
            </a:r>
          </a:p>
          <a:p>
            <a:pPr rtl="1">
              <a:buFont typeface="Arial" panose="020B0604020202020204" pitchFamily="34" charset="0"/>
              <a:buChar char="•"/>
            </a:pPr>
            <a:r>
              <a:rPr lang="ar">
                <a:effectLst/>
              </a:rPr>
              <a:t>التحول الرقمي وتأثير التكنولوجيا </a:t>
            </a:r>
            <a:r>
              <a:rPr lang="ar"/>
              <a:t>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57200" y="1195388"/>
            <a:ext cx="8229600" cy="863600"/>
          </a:xfrm>
        </p:spPr>
        <p:txBody>
          <a:bodyPr rtlCol="1"/>
          <a:lstStyle/>
          <a:p>
            <a:pPr rtl="1"/>
            <a:br>
              <a:rPr lang="en-GB" dirty="0"/>
            </a:br>
            <a:r>
              <a:rPr lang="ar"/>
              <a:t>(ب1) خصائص بيئة عمل الشركة </a:t>
            </a:r>
            <a:endParaRPr lang="en-US" dirty="0"/>
          </a:p>
        </p:txBody>
      </p:sp>
      <p:sp>
        <p:nvSpPr>
          <p:cNvPr id="3" name="Footer Placeholder 2">
            <a:extLst>
              <a:ext uri="{FF2B5EF4-FFF2-40B4-BE49-F238E27FC236}">
                <a16:creationId xmlns:a16="http://schemas.microsoft.com/office/drawing/2014/main" id="{3F150421-862C-8E01-C2E1-B30672C61DCB}"/>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3149643569"/>
      </p:ext>
    </p:extLst>
  </p:cSld>
  <p:clrMapOvr>
    <a:masterClrMapping/>
  </p:clrMapOvr>
  <p:transition>
    <p:sndAc>
      <p:stSnd>
        <p:snd r:embed="rId3" name="click.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187450" y="3069492"/>
            <a:ext cx="6769100" cy="31678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buFont typeface="Arial" panose="020B0604020202020204" pitchFamily="34" charset="0"/>
              <a:buChar char="•"/>
            </a:pPr>
            <a:r>
              <a:rPr lang="ar" sz="2800" dirty="0">
                <a:effectLst/>
              </a:rPr>
              <a:t>البيئة الداخلية</a:t>
            </a:r>
          </a:p>
          <a:p>
            <a:pPr lvl="1" rtl="1">
              <a:buFont typeface="Courier New" panose="02070309020205020404" pitchFamily="49" charset="0"/>
              <a:buChar char="o"/>
            </a:pPr>
            <a:r>
              <a:rPr lang="ar" sz="2800" dirty="0">
                <a:effectLst/>
                <a:latin typeface="Sakkal Majalla" panose="02000000000000000000" pitchFamily="2" charset="-78"/>
              </a:rPr>
              <a:t>الهيكل التنظيمي</a:t>
            </a:r>
          </a:p>
          <a:p>
            <a:pPr lvl="1" rtl="1">
              <a:buFont typeface="Courier New" panose="02070309020205020404" pitchFamily="49" charset="0"/>
              <a:buChar char="o"/>
            </a:pPr>
            <a:r>
              <a:rPr sz="2800" dirty="0" err="1"/>
              <a:t>موارد</a:t>
            </a:r>
            <a:r>
              <a:rPr sz="2800" dirty="0"/>
              <a:t> </a:t>
            </a:r>
            <a:r>
              <a:rPr sz="2800" dirty="0" err="1"/>
              <a:t>الأعمال</a:t>
            </a:r>
            <a:endParaRPr sz="2800" dirty="0"/>
          </a:p>
          <a:p>
            <a:pPr rtl="1">
              <a:buFont typeface="Arial" panose="020B0604020202020204" pitchFamily="34" charset="0"/>
              <a:buChar char="•"/>
            </a:pPr>
            <a:r>
              <a:rPr lang="ar" sz="2800" dirty="0"/>
              <a:t>البيئة الخارجية</a:t>
            </a:r>
          </a:p>
          <a:p>
            <a:pPr lvl="1" rtl="1">
              <a:buFont typeface="Courier New" panose="02070309020205020404" pitchFamily="49" charset="0"/>
              <a:buChar char="o"/>
            </a:pPr>
            <a:r>
              <a:rPr lang="ar" sz="2800" dirty="0">
                <a:latin typeface="Sakkal Majalla" panose="02000000000000000000" pitchFamily="2" charset="-78"/>
              </a:rPr>
              <a:t>العوامل الخارجة عن سيطرة الشركة</a:t>
            </a:r>
            <a:endParaRPr lang="en-GB" sz="2800" dirty="0">
              <a:latin typeface="Sakkal Majalla" panose="02000000000000000000" pitchFamily="2" charset="-78"/>
            </a:endParaRP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57200" y="1195388"/>
            <a:ext cx="8229600" cy="1729556"/>
          </a:xfrm>
        </p:spPr>
        <p:txBody>
          <a:bodyPr rtlCol="1"/>
          <a:lstStyle/>
          <a:p>
            <a:pPr algn="l" rtl="1"/>
            <a:r>
              <a:rPr lang="ar" sz="3200"/>
              <a:t>بيئة عمل الشركة - </a:t>
            </a:r>
            <a:r>
              <a:rPr lang="ar" sz="3200">
                <a:effectLst/>
                <a:ea typeface="Times New Roman" panose="02020603050405020304" pitchFamily="18" charset="0"/>
              </a:rPr>
              <a:t>الظروف أو القوى التي تؤثر على طريقة إدارة الأعمال</a:t>
            </a:r>
            <a:endParaRPr lang="en-US" sz="3200" dirty="0"/>
          </a:p>
        </p:txBody>
      </p:sp>
      <p:sp>
        <p:nvSpPr>
          <p:cNvPr id="3" name="Footer Placeholder 2">
            <a:extLst>
              <a:ext uri="{FF2B5EF4-FFF2-40B4-BE49-F238E27FC236}">
                <a16:creationId xmlns:a16="http://schemas.microsoft.com/office/drawing/2014/main" id="{47C93519-8BBB-4104-7FA3-F05E46EFD4D6}"/>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1253718331"/>
      </p:ext>
    </p:extLst>
  </p:cSld>
  <p:clrMapOvr>
    <a:masterClrMapping/>
  </p:clrMapOvr>
  <p:transition>
    <p:sndAc>
      <p:stSnd>
        <p:snd r:embed="rId3" name="click.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950B-847C-192B-EDA8-4F347BDA2059}"/>
              </a:ext>
            </a:extLst>
          </p:cNvPr>
          <p:cNvSpPr>
            <a:spLocks noGrp="1"/>
          </p:cNvSpPr>
          <p:nvPr>
            <p:ph type="title"/>
          </p:nvPr>
        </p:nvSpPr>
        <p:spPr>
          <a:xfrm>
            <a:off x="457200" y="1195388"/>
            <a:ext cx="8229600" cy="863600"/>
          </a:xfrm>
        </p:spPr>
        <p:txBody>
          <a:bodyPr rtlCol="1"/>
          <a:lstStyle/>
          <a:p>
            <a:pPr rtl="1"/>
            <a:r>
              <a:rPr lang="ar" sz="3600"/>
              <a:t>حجم السوق وإمكانية التوقع والاتجاهات</a:t>
            </a:r>
            <a:endParaRPr lang="en-US" sz="3600" dirty="0"/>
          </a:p>
        </p:txBody>
      </p:sp>
      <p:sp>
        <p:nvSpPr>
          <p:cNvPr id="3" name="Content Placeholder 2">
            <a:extLst>
              <a:ext uri="{FF2B5EF4-FFF2-40B4-BE49-F238E27FC236}">
                <a16:creationId xmlns:a16="http://schemas.microsoft.com/office/drawing/2014/main" id="{E66DB974-85F1-AECB-8B95-5AC3ED607D62}"/>
              </a:ext>
            </a:extLst>
          </p:cNvPr>
          <p:cNvSpPr>
            <a:spLocks noGrp="1"/>
          </p:cNvSpPr>
          <p:nvPr>
            <p:ph sz="half" idx="1"/>
          </p:nvPr>
        </p:nvSpPr>
        <p:spPr>
          <a:xfrm>
            <a:off x="6346440" y="2025435"/>
            <a:ext cx="2303462" cy="3283136"/>
          </a:xfrm>
        </p:spPr>
        <p:txBody>
          <a:bodyPr rtlCol="1"/>
          <a:lstStyle/>
          <a:p>
            <a:pPr marL="0" indent="0" algn="ctr" rtl="1">
              <a:buNone/>
            </a:pPr>
            <a:r>
              <a:rPr sz="3200" dirty="0" err="1"/>
              <a:t>الحجم</a:t>
            </a:r>
            <a:endParaRPr sz="3200" dirty="0"/>
          </a:p>
          <a:p>
            <a:pPr rtl="1">
              <a:buFont typeface="Courier New" panose="02070309020205020404" pitchFamily="49" charset="0"/>
              <a:buChar char="o"/>
            </a:pPr>
            <a:r>
              <a:rPr lang="ar" dirty="0">
                <a:effectLst/>
              </a:rPr>
              <a:t>عدد العملاء في السوق </a:t>
            </a:r>
          </a:p>
          <a:p>
            <a:pPr rtl="1">
              <a:buFont typeface="Courier New" panose="02070309020205020404" pitchFamily="49" charset="0"/>
              <a:buChar char="o"/>
            </a:pPr>
            <a:r>
              <a:rPr lang="ar" dirty="0">
                <a:effectLst/>
              </a:rPr>
              <a:t>كمية السلع والخدمات التي يشترونها </a:t>
            </a:r>
          </a:p>
          <a:p>
            <a:pPr rtl="1"/>
            <a:endParaRPr lang="en-US" sz="2800" dirty="0"/>
          </a:p>
        </p:txBody>
      </p:sp>
      <p:sp>
        <p:nvSpPr>
          <p:cNvPr id="4" name="Content Placeholder 3">
            <a:extLst>
              <a:ext uri="{FF2B5EF4-FFF2-40B4-BE49-F238E27FC236}">
                <a16:creationId xmlns:a16="http://schemas.microsoft.com/office/drawing/2014/main" id="{EAE1DCE9-9151-E4A4-B2F7-349562EEDE8A}"/>
              </a:ext>
            </a:extLst>
          </p:cNvPr>
          <p:cNvSpPr>
            <a:spLocks noGrp="1"/>
          </p:cNvSpPr>
          <p:nvPr>
            <p:ph sz="half" idx="10"/>
          </p:nvPr>
        </p:nvSpPr>
        <p:spPr>
          <a:xfrm>
            <a:off x="3087234" y="2058988"/>
            <a:ext cx="3222308" cy="3449638"/>
          </a:xfrm>
        </p:spPr>
        <p:txBody>
          <a:bodyPr rtlCol="1"/>
          <a:lstStyle/>
          <a:p>
            <a:pPr marL="0" indent="0" algn="ctr" rtl="1">
              <a:buNone/>
            </a:pPr>
            <a:r>
              <a:rPr lang="ar" sz="3200" b="1" dirty="0"/>
              <a:t>إمكانية التوقع</a:t>
            </a:r>
            <a:endParaRPr lang="en-GB" sz="2800" b="1" dirty="0"/>
          </a:p>
          <a:p>
            <a:pPr rtl="1">
              <a:buFont typeface="Courier New" panose="02070309020205020404" pitchFamily="49" charset="0"/>
              <a:buChar char="o"/>
            </a:pPr>
            <a:r>
              <a:rPr lang="ar" sz="2000" dirty="0"/>
              <a:t>أسواق مستقرة</a:t>
            </a:r>
          </a:p>
          <a:p>
            <a:pPr rtl="1">
              <a:buFont typeface="Courier New" panose="02070309020205020404" pitchFamily="49" charset="0"/>
              <a:buChar char="o"/>
            </a:pPr>
            <a:r>
              <a:rPr lang="ar" sz="2000" dirty="0"/>
              <a:t>أسواق غير متوقعة</a:t>
            </a:r>
          </a:p>
          <a:p>
            <a:pPr rtl="1"/>
            <a:endParaRPr lang="en-US" dirty="0"/>
          </a:p>
        </p:txBody>
      </p:sp>
      <p:sp>
        <p:nvSpPr>
          <p:cNvPr id="5" name="Content Placeholder 4">
            <a:extLst>
              <a:ext uri="{FF2B5EF4-FFF2-40B4-BE49-F238E27FC236}">
                <a16:creationId xmlns:a16="http://schemas.microsoft.com/office/drawing/2014/main" id="{83F86335-D912-8768-3152-916401C1B4EC}"/>
              </a:ext>
            </a:extLst>
          </p:cNvPr>
          <p:cNvSpPr>
            <a:spLocks noGrp="1"/>
          </p:cNvSpPr>
          <p:nvPr>
            <p:ph sz="half" idx="11"/>
          </p:nvPr>
        </p:nvSpPr>
        <p:spPr>
          <a:xfrm>
            <a:off x="457201" y="2058988"/>
            <a:ext cx="2611211" cy="2810172"/>
          </a:xfrm>
        </p:spPr>
        <p:txBody>
          <a:bodyPr rtlCol="1"/>
          <a:lstStyle/>
          <a:p>
            <a:pPr marL="0" indent="0" algn="ctr" rtl="1">
              <a:buNone/>
            </a:pPr>
            <a:r>
              <a:rPr lang="ar" sz="3200" b="1" dirty="0"/>
              <a:t>الاتجاهات</a:t>
            </a:r>
          </a:p>
          <a:p>
            <a:pPr marL="342900" lvl="1" indent="-342900" rtl="1">
              <a:buFont typeface="Courier New" panose="02070309020205020404" pitchFamily="49" charset="0"/>
              <a:buChar char="o"/>
            </a:pPr>
            <a:r>
              <a:rPr lang="ar" dirty="0">
                <a:latin typeface="Sakkal Majalla" panose="02000000000000000000" pitchFamily="2" charset="-78"/>
                <a:cs typeface="Sakkal Majalla" panose="02000000000000000000" pitchFamily="2" charset="-78"/>
              </a:rPr>
              <a:t>الاجتماعية</a:t>
            </a:r>
          </a:p>
          <a:p>
            <a:pPr marL="342900" lvl="1" indent="-342900" rtl="1">
              <a:buFont typeface="Courier New" panose="02070309020205020404" pitchFamily="49" charset="0"/>
              <a:buChar char="o"/>
            </a:pPr>
            <a:r>
              <a:rPr lang="ar" dirty="0">
                <a:latin typeface="Sakkal Majalla" panose="02000000000000000000" pitchFamily="2" charset="-78"/>
                <a:cs typeface="Sakkal Majalla" panose="02000000000000000000" pitchFamily="2" charset="-78"/>
              </a:rPr>
              <a:t>التكنولوجية</a:t>
            </a:r>
          </a:p>
          <a:p>
            <a:pPr marL="342900" lvl="1" indent="-342900" rtl="1">
              <a:buFont typeface="Courier New" panose="02070309020205020404" pitchFamily="49" charset="0"/>
              <a:buChar char="o"/>
            </a:pPr>
            <a:r>
              <a:rPr lang="ar" dirty="0">
                <a:latin typeface="Sakkal Majalla" panose="02000000000000000000" pitchFamily="2" charset="-78"/>
                <a:cs typeface="Sakkal Majalla" panose="02000000000000000000" pitchFamily="2" charset="-78"/>
              </a:rPr>
              <a:t>البيئية</a:t>
            </a:r>
          </a:p>
          <a:p>
            <a:pPr marL="342900" lvl="1" indent="-342900" rtl="1">
              <a:buFont typeface="Courier New" panose="02070309020205020404" pitchFamily="49" charset="0"/>
              <a:buChar char="o"/>
            </a:pPr>
            <a:r>
              <a:rPr lang="ar" dirty="0">
                <a:latin typeface="Sakkal Majalla" panose="02000000000000000000" pitchFamily="2" charset="-78"/>
                <a:cs typeface="Sakkal Majalla" panose="02000000000000000000" pitchFamily="2" charset="-78"/>
              </a:rPr>
              <a:t>أخلاقية</a:t>
            </a:r>
          </a:p>
          <a:p>
            <a:pPr rtl="1"/>
            <a:endParaRPr lang="en-US" sz="2800" dirty="0"/>
          </a:p>
        </p:txBody>
      </p:sp>
      <p:sp>
        <p:nvSpPr>
          <p:cNvPr id="6" name="TextBox 5">
            <a:extLst>
              <a:ext uri="{FF2B5EF4-FFF2-40B4-BE49-F238E27FC236}">
                <a16:creationId xmlns:a16="http://schemas.microsoft.com/office/drawing/2014/main" id="{E460205D-9076-BBA2-B287-AA69A5894F26}"/>
              </a:ext>
            </a:extLst>
          </p:cNvPr>
          <p:cNvSpPr txBox="1"/>
          <p:nvPr/>
        </p:nvSpPr>
        <p:spPr>
          <a:xfrm>
            <a:off x="476998" y="5508626"/>
            <a:ext cx="8391024" cy="461665"/>
          </a:xfrm>
          <a:prstGeom prst="rect">
            <a:avLst/>
          </a:prstGeom>
          <a:noFill/>
        </p:spPr>
        <p:txBody>
          <a:bodyPr wrap="square" rtlCol="1">
            <a:spAutoFit/>
          </a:bodyPr>
          <a:lstStyle/>
          <a:p>
            <a:pPr algn="ctr" rtl="1"/>
            <a:r>
              <a:rPr lang="ar" sz="2400" b="1" dirty="0">
                <a:latin typeface="Sakkal Majalla" panose="02000000000000000000" pitchFamily="2" charset="-78"/>
                <a:cs typeface="Sakkal Majalla" panose="02000000000000000000" pitchFamily="2" charset="-78"/>
              </a:rPr>
              <a:t>يمكن لتلك العناصر الثلاثة أن تؤثر على الشركة.</a:t>
            </a:r>
          </a:p>
        </p:txBody>
      </p:sp>
      <p:sp>
        <p:nvSpPr>
          <p:cNvPr id="7" name="Footer Placeholder 2">
            <a:extLst>
              <a:ext uri="{FF2B5EF4-FFF2-40B4-BE49-F238E27FC236}">
                <a16:creationId xmlns:a16="http://schemas.microsoft.com/office/drawing/2014/main" id="{822B868D-92E4-7613-6BC0-040D980FC12A}"/>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108580830"/>
      </p:ext>
    </p:extLst>
  </p:cSld>
  <p:clrMapOvr>
    <a:masterClrMapping/>
  </p:clrMapOvr>
  <p:transition>
    <p:sndAc>
      <p:stSnd>
        <p:snd r:embed="rId3" name="click.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a:extLst>
              <a:ext uri="{FF2B5EF4-FFF2-40B4-BE49-F238E27FC236}">
                <a16:creationId xmlns:a16="http://schemas.microsoft.com/office/drawing/2014/main" id="{FC4F7FC9-2CE9-41A9-0CEE-4C8BD93B5782}"/>
              </a:ext>
            </a:extLst>
          </p:cNvPr>
          <p:cNvSpPr>
            <a:spLocks noGrp="1" noChangeArrowheads="1"/>
          </p:cNvSpPr>
          <p:nvPr>
            <p:ph type="title"/>
          </p:nvPr>
        </p:nvSpPr>
        <p:spPr bwMode="auto">
          <a:xfrm>
            <a:off x="650677" y="1412776"/>
            <a:ext cx="822960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a:t>الغرض من إنشاء الشركة</a:t>
            </a:r>
            <a:endParaRPr lang="en-GB" altLang="en-US" dirty="0">
              <a:highlight>
                <a:srgbClr val="FFFF00"/>
              </a:highlight>
            </a:endParaRPr>
          </a:p>
        </p:txBody>
      </p:sp>
      <p:sp>
        <p:nvSpPr>
          <p:cNvPr id="30723" name="Content Placeholder 3">
            <a:extLst>
              <a:ext uri="{FF2B5EF4-FFF2-40B4-BE49-F238E27FC236}">
                <a16:creationId xmlns:a16="http://schemas.microsoft.com/office/drawing/2014/main" id="{3C79F714-332C-AB63-03D9-E6D0CAE0623F}"/>
              </a:ext>
            </a:extLst>
          </p:cNvPr>
          <p:cNvSpPr>
            <a:spLocks noGrp="1" noChangeArrowheads="1"/>
          </p:cNvSpPr>
          <p:nvPr>
            <p:ph sz="half" idx="2"/>
          </p:nvPr>
        </p:nvSpPr>
        <p:spPr bwMode="auto">
          <a:xfrm>
            <a:off x="468312" y="2195513"/>
            <a:ext cx="7991475" cy="346573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rtl="1">
              <a:buNone/>
            </a:pPr>
            <a:endParaRPr lang="en-GB" altLang="en-US" dirty="0"/>
          </a:p>
          <a:p>
            <a:pPr marL="0" indent="0" rtl="1">
              <a:buNone/>
            </a:pPr>
            <a:r>
              <a:rPr lang="ar"/>
              <a:t>سيتعرف المتعلمون في هذه الوحدة على الغرض من إنشاء الشركات مختلفة الحجم والنطاق، والتي تعمل في القطاعات الأولية والثانوية والثالثة وملكيتها.</a:t>
            </a:r>
          </a:p>
          <a:p>
            <a:pPr marL="0" indent="0" rtl="1">
              <a:buNone/>
            </a:pPr>
            <a:endParaRPr lang="en-GB" altLang="en-US" dirty="0"/>
          </a:p>
          <a:p>
            <a:pPr marL="0" indent="0" rtl="1">
              <a:buNone/>
            </a:pPr>
            <a:r>
              <a:rPr lang="ar"/>
              <a:t>وسيتعرفون على البيئات التي تعمل فيها تلك الشركات وكيف تؤثر على طريقة عملها.</a:t>
            </a:r>
          </a:p>
        </p:txBody>
      </p:sp>
      <p:sp>
        <p:nvSpPr>
          <p:cNvPr id="2" name="Footer Placeholder 2">
            <a:extLst>
              <a:ext uri="{FF2B5EF4-FFF2-40B4-BE49-F238E27FC236}">
                <a16:creationId xmlns:a16="http://schemas.microsoft.com/office/drawing/2014/main" id="{FC972D69-9095-5C97-6E4B-2363538B020A}"/>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cSld>
  <p:clrMapOvr>
    <a:masterClrMapping/>
  </p:clrMapOvr>
  <p:transition>
    <p:sndAc>
      <p:stSnd>
        <p:snd r:embed="rId3" name="click.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4283968" y="1916832"/>
            <a:ext cx="4622538" cy="34563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buFont typeface="Arial" panose="020B0604020202020204" pitchFamily="34" charset="0"/>
              <a:buChar char="•"/>
            </a:pPr>
            <a:r>
              <a:rPr lang="ar" sz="2800" b="1" dirty="0">
                <a:effectLst/>
              </a:rPr>
              <a:t>العرض</a:t>
            </a:r>
          </a:p>
          <a:p>
            <a:pPr lvl="1" rtl="1">
              <a:buFont typeface="Courier New" panose="02070309020205020404" pitchFamily="49" charset="0"/>
              <a:buChar char="o"/>
            </a:pPr>
            <a:r>
              <a:rPr lang="ar" dirty="0">
                <a:latin typeface="Sakkal Majalla" panose="02000000000000000000" pitchFamily="2" charset="-78"/>
              </a:rPr>
              <a:t>الكمية المتوفرة للمستهلكين</a:t>
            </a:r>
          </a:p>
          <a:p>
            <a:pPr rtl="1">
              <a:buFont typeface="Arial" panose="020B0604020202020204" pitchFamily="34" charset="0"/>
              <a:buChar char="•"/>
            </a:pPr>
            <a:r>
              <a:rPr lang="ar" sz="2800" b="1" dirty="0"/>
              <a:t>الطلب</a:t>
            </a:r>
          </a:p>
          <a:p>
            <a:pPr lvl="1" rtl="1">
              <a:buFont typeface="Courier New" panose="02070309020205020404" pitchFamily="49" charset="0"/>
              <a:buChar char="o"/>
            </a:pPr>
            <a:r>
              <a:rPr lang="ar" dirty="0">
                <a:latin typeface="Sakkal Majalla" panose="02000000000000000000" pitchFamily="2" charset="-78"/>
              </a:rPr>
              <a:t>الكمية التي يرغب المستهلكون في الدفع من أجلها وقادرون على الدفع من أجلها في وقت معين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57200" y="1195388"/>
            <a:ext cx="8229600" cy="863600"/>
          </a:xfrm>
        </p:spPr>
        <p:txBody>
          <a:bodyPr rtlCol="1"/>
          <a:lstStyle/>
          <a:p>
            <a:pPr rtl="1"/>
            <a:br>
              <a:rPr lang="en-GB" dirty="0">
                <a:effectLst/>
              </a:rPr>
            </a:br>
            <a:r>
              <a:rPr lang="ar">
                <a:effectLst/>
              </a:rPr>
              <a:t>العرض والطلب (1) </a:t>
            </a:r>
            <a:br>
              <a:rPr lang="en-GB" dirty="0">
                <a:effectLst/>
              </a:rPr>
            </a:br>
            <a:endParaRPr lang="en-US" dirty="0"/>
          </a:p>
        </p:txBody>
      </p:sp>
      <p:sp>
        <p:nvSpPr>
          <p:cNvPr id="3" name="TextBox 2">
            <a:extLst>
              <a:ext uri="{FF2B5EF4-FFF2-40B4-BE49-F238E27FC236}">
                <a16:creationId xmlns:a16="http://schemas.microsoft.com/office/drawing/2014/main" id="{C6BE7288-4B1C-488D-B785-1D4FD3AF603D}"/>
              </a:ext>
            </a:extLst>
          </p:cNvPr>
          <p:cNvSpPr txBox="1"/>
          <p:nvPr/>
        </p:nvSpPr>
        <p:spPr>
          <a:xfrm>
            <a:off x="132049" y="5529426"/>
            <a:ext cx="8522331" cy="707886"/>
          </a:xfrm>
          <a:prstGeom prst="rect">
            <a:avLst/>
          </a:prstGeom>
          <a:noFill/>
        </p:spPr>
        <p:txBody>
          <a:bodyPr wrap="square" rtlCol="1">
            <a:spAutoFit/>
          </a:bodyPr>
          <a:lstStyle/>
          <a:p>
            <a:pPr rtl="1">
              <a:spcBef>
                <a:spcPct val="30000"/>
              </a:spcBef>
              <a:defRPr/>
            </a:pPr>
            <a:r>
              <a:rPr lang="ar" sz="2000" b="1" i="0" u="none" strike="noStrike" dirty="0">
                <a:effectLst/>
                <a:latin typeface="Roboto" panose="02000000000000000000" pitchFamily="2" charset="0"/>
                <a:cs typeface="Sakkal Majalla" panose="02000000000000000000" pitchFamily="2" charset="-78"/>
              </a:rPr>
              <a:t>مواقع إلكترونية مفيدة: </a:t>
            </a:r>
            <a:r>
              <a:rPr lang="en-US" sz="2000" b="0" i="0" u="none" strike="noStrike" dirty="0">
                <a:effectLst/>
                <a:latin typeface="Roboto" panose="02000000000000000000" pitchFamily="2" charset="0"/>
                <a:cs typeface="Sakkal Majalla" panose="02000000000000000000" pitchFamily="2" charset="-78"/>
              </a:rPr>
              <a:t>https://pestleanalysis.com/supply-and-demand-in-business/</a:t>
            </a:r>
          </a:p>
        </p:txBody>
      </p:sp>
      <p:sp>
        <p:nvSpPr>
          <p:cNvPr id="5" name="Footer Placeholder 2">
            <a:extLst>
              <a:ext uri="{FF2B5EF4-FFF2-40B4-BE49-F238E27FC236}">
                <a16:creationId xmlns:a16="http://schemas.microsoft.com/office/drawing/2014/main" id="{DEC71858-3096-72FB-D413-3E1149C90EE8}"/>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pic>
        <p:nvPicPr>
          <p:cNvPr id="6" name="Picture 6" descr="A stone balance with a couple of rocks on top&#10;&#10;Description automatically generated">
            <a:extLst>
              <a:ext uri="{FF2B5EF4-FFF2-40B4-BE49-F238E27FC236}">
                <a16:creationId xmlns:a16="http://schemas.microsoft.com/office/drawing/2014/main" id="{9D29613A-23BC-81C6-9981-93D07E92ADC1}"/>
              </a:ext>
            </a:extLst>
          </p:cNvPr>
          <p:cNvPicPr>
            <a:picLocks noChangeAspect="1"/>
          </p:cNvPicPr>
          <p:nvPr/>
        </p:nvPicPr>
        <p:blipFill>
          <a:blip r:embed="rId4"/>
          <a:stretch>
            <a:fillRect/>
          </a:stretch>
        </p:blipFill>
        <p:spPr>
          <a:xfrm>
            <a:off x="458097" y="2493962"/>
            <a:ext cx="3651920" cy="2427153"/>
          </a:xfrm>
          <a:prstGeom prst="rect">
            <a:avLst/>
          </a:prstGeom>
        </p:spPr>
      </p:pic>
    </p:spTree>
    <p:extLst>
      <p:ext uri="{BB962C8B-B14F-4D97-AF65-F5344CB8AC3E}">
        <p14:creationId xmlns:p14="http://schemas.microsoft.com/office/powerpoint/2010/main" val="1452955195"/>
      </p:ext>
    </p:extLst>
  </p:cSld>
  <p:clrMapOvr>
    <a:masterClrMapping/>
  </p:clrMapOvr>
  <p:transition>
    <p:sndAc>
      <p:stSnd>
        <p:snd r:embed="rId3" name="click.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245815" y="2250600"/>
            <a:ext cx="8579346" cy="47525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rtl="1">
              <a:buNone/>
            </a:pPr>
            <a:r>
              <a:rPr lang="ar" sz="2800" dirty="0"/>
              <a:t>العوامل التي تؤثر على الطلب</a:t>
            </a:r>
            <a:r>
              <a:rPr lang="ar" sz="2800" dirty="0">
                <a:effectLst/>
              </a:rPr>
              <a:t>المحلي </a:t>
            </a:r>
            <a:r>
              <a:rPr lang="ar" sz="2800" dirty="0"/>
              <a:t>والوطني والدولي:</a:t>
            </a:r>
          </a:p>
          <a:p>
            <a:pPr rtl="1"/>
            <a:r>
              <a:rPr lang="ar" dirty="0"/>
              <a:t>السعر - إذا ارتفع السعر، فقد تقل مشتريات العملاء وبالتالي ينخفض الطلب أو إذا انخفض السعر، فقد تزيد المشتريات</a:t>
            </a:r>
          </a:p>
          <a:p>
            <a:pPr rtl="1"/>
            <a:r>
              <a:rPr lang="ar" dirty="0"/>
              <a:t>دخل المستهلك - إذا انخفض الدخل، فقد تقل المشتريات أو إذا ارتفع الدخل، فقد تزيد المشتريات</a:t>
            </a:r>
          </a:p>
          <a:p>
            <a:pPr rtl="1"/>
            <a:r>
              <a:rPr lang="ar" dirty="0"/>
              <a:t>الأذواق والتفضيلات - يشتري المستهلكون المزيد من المنتجات التي تحلو لهم وأقل مما لا يحبونه، وقد يتغير هذا في أي وقت</a:t>
            </a:r>
          </a:p>
          <a:p>
            <a:pPr rtl="1"/>
            <a:r>
              <a:rPr lang="ar" dirty="0"/>
              <a:t>الموضة - إذا كانت المنتجات مواكبة للموضة ويريدها المستهلكون، فقد يرتفع الطلب. وإذ لم تكن مواكبة للموضة، فقد ينخفض الطلب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20688" y="1265319"/>
            <a:ext cx="8229600" cy="863600"/>
          </a:xfrm>
        </p:spPr>
        <p:txBody>
          <a:bodyPr rtlCol="1"/>
          <a:lstStyle/>
          <a:p>
            <a:pPr rtl="1"/>
            <a:br>
              <a:rPr lang="en-GB" dirty="0">
                <a:effectLst/>
              </a:rPr>
            </a:br>
            <a:r>
              <a:rPr lang="ar">
                <a:effectLst/>
              </a:rPr>
              <a:t>العرض والطلب (2) </a:t>
            </a:r>
            <a:br>
              <a:rPr lang="en-GB" dirty="0">
                <a:effectLst/>
              </a:rPr>
            </a:br>
            <a:endParaRPr lang="en-US" dirty="0"/>
          </a:p>
        </p:txBody>
      </p:sp>
      <p:sp>
        <p:nvSpPr>
          <p:cNvPr id="3" name="Footer Placeholder 2">
            <a:extLst>
              <a:ext uri="{FF2B5EF4-FFF2-40B4-BE49-F238E27FC236}">
                <a16:creationId xmlns:a16="http://schemas.microsoft.com/office/drawing/2014/main" id="{F88532D9-9342-6C07-92C4-1FBFFED49075}"/>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1046649693"/>
      </p:ext>
    </p:extLst>
  </p:cSld>
  <p:clrMapOvr>
    <a:masterClrMapping/>
  </p:clrMapOvr>
  <p:transition>
    <p:sndAc>
      <p:stSnd>
        <p:snd r:embed="rId3" name="click.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6305995" y="2382085"/>
            <a:ext cx="2392649" cy="212516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rtl="1">
              <a:buNone/>
            </a:pPr>
            <a:r>
              <a:rPr lang="ar" dirty="0"/>
              <a:t>تُبقي المنافسة الأسعار منخفضة وتمنح المستهلكين خيارات أفضل</a:t>
            </a:r>
            <a:endParaRPr lang="en-GB" sz="2200" dirty="0">
              <a:effectLst/>
            </a:endParaRP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539750" y="1072657"/>
            <a:ext cx="8229600" cy="1151062"/>
          </a:xfrm>
        </p:spPr>
        <p:txBody>
          <a:bodyPr rtlCol="1"/>
          <a:lstStyle/>
          <a:p>
            <a:pPr rtl="1"/>
            <a:br>
              <a:rPr lang="en-GB" dirty="0">
                <a:effectLst/>
              </a:rPr>
            </a:br>
            <a:r>
              <a:rPr lang="ar" dirty="0">
                <a:effectLst/>
              </a:rPr>
              <a:t>المنافسون </a:t>
            </a:r>
            <a:br>
              <a:rPr lang="en-GB" dirty="0">
                <a:effectLst/>
              </a:rPr>
            </a:br>
            <a:r>
              <a:rPr lang="ar" sz="2400" dirty="0">
                <a:effectLst/>
              </a:rPr>
              <a:t>المنافسون في السوق - </a:t>
            </a:r>
            <a:r>
              <a:rPr lang="ar" sz="2400" dirty="0"/>
              <a:t>المنافسة المباشرة وغير المباشرة</a:t>
            </a:r>
            <a:br>
              <a:rPr lang="en-GB" altLang="en-US" dirty="0"/>
            </a:br>
            <a:endParaRPr lang="en-US" dirty="0"/>
          </a:p>
        </p:txBody>
      </p:sp>
      <p:sp>
        <p:nvSpPr>
          <p:cNvPr id="7" name="Content Placeholder 3">
            <a:extLst>
              <a:ext uri="{FF2B5EF4-FFF2-40B4-BE49-F238E27FC236}">
                <a16:creationId xmlns:a16="http://schemas.microsoft.com/office/drawing/2014/main" id="{4FE8C90B-A78B-E6A9-91D0-EDA9B3E9B64B}"/>
              </a:ext>
            </a:extLst>
          </p:cNvPr>
          <p:cNvSpPr txBox="1">
            <a:spLocks noChangeArrowheads="1"/>
          </p:cNvSpPr>
          <p:nvPr/>
        </p:nvSpPr>
        <p:spPr bwMode="auto">
          <a:xfrm>
            <a:off x="391927" y="2363380"/>
            <a:ext cx="2593305" cy="235147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a:lstStyle>
          <a:p>
            <a:pPr marL="0" indent="0" rtl="1">
              <a:buFont typeface="Wingdings" panose="05000000000000000000" pitchFamily="2" charset="2"/>
              <a:buNone/>
            </a:pPr>
            <a:r>
              <a:rPr lang="ar" kern="0" dirty="0">
                <a:latin typeface="Sakkal Majalla" panose="02000000000000000000" pitchFamily="2" charset="-78"/>
                <a:cs typeface="Sakkal Majalla" panose="02000000000000000000" pitchFamily="2" charset="-78"/>
              </a:rPr>
              <a:t>يمكن أن يشكل المنافسون تهديدًا للشركة من خلال بيع منتجات مماثلة</a:t>
            </a:r>
            <a:endParaRPr lang="en-GB" sz="2200" kern="0" dirty="0">
              <a:latin typeface="Sakkal Majalla" panose="02000000000000000000" pitchFamily="2" charset="-78"/>
              <a:cs typeface="Sakkal Majalla" panose="02000000000000000000" pitchFamily="2" charset="-78"/>
            </a:endParaRPr>
          </a:p>
        </p:txBody>
      </p:sp>
      <p:sp>
        <p:nvSpPr>
          <p:cNvPr id="3" name="TextBox 2">
            <a:extLst>
              <a:ext uri="{FF2B5EF4-FFF2-40B4-BE49-F238E27FC236}">
                <a16:creationId xmlns:a16="http://schemas.microsoft.com/office/drawing/2014/main" id="{216F2622-E0C3-5BD6-8CC0-ABC94B9C5CF9}"/>
              </a:ext>
            </a:extLst>
          </p:cNvPr>
          <p:cNvSpPr txBox="1"/>
          <p:nvPr/>
        </p:nvSpPr>
        <p:spPr>
          <a:xfrm>
            <a:off x="539750" y="4985097"/>
            <a:ext cx="8229600" cy="769441"/>
          </a:xfrm>
          <a:prstGeom prst="rect">
            <a:avLst/>
          </a:prstGeom>
          <a:noFill/>
        </p:spPr>
        <p:txBody>
          <a:bodyPr wrap="square" rtlCol="1">
            <a:spAutoFit/>
          </a:bodyPr>
          <a:lstStyle/>
          <a:p>
            <a:pPr rtl="1"/>
            <a:r>
              <a:rPr lang="ar" sz="2200" b="0" dirty="0">
                <a:effectLst/>
                <a:latin typeface="Sakkal Majalla" panose="02000000000000000000" pitchFamily="2" charset="-78"/>
                <a:cs typeface="Sakkal Majalla" panose="02000000000000000000" pitchFamily="2" charset="-78"/>
              </a:rPr>
              <a:t>يوجد العديد من الشركات المنافسة</a:t>
            </a:r>
            <a:r>
              <a:rPr lang="ar" sz="2200" dirty="0">
                <a:latin typeface="Sakkal Majalla" panose="02000000000000000000" pitchFamily="2" charset="-78"/>
                <a:cs typeface="Sakkal Majalla" panose="02000000000000000000" pitchFamily="2" charset="-78"/>
              </a:rPr>
              <a:t> التي يشتري منها الشباب؛ </a:t>
            </a:r>
            <a:r>
              <a:rPr lang="ar" sz="2200" b="0" dirty="0">
                <a:effectLst/>
                <a:latin typeface="Sakkal Majalla" panose="02000000000000000000" pitchFamily="2" charset="-78"/>
                <a:cs typeface="Sakkal Majalla" panose="02000000000000000000" pitchFamily="2" charset="-78"/>
              </a:rPr>
              <a:t>مثل موردي الملابس الرياضية والهواتف المحمولة ووحدات تحكم الألعاب والألعاب.</a:t>
            </a:r>
          </a:p>
        </p:txBody>
      </p:sp>
      <p:sp>
        <p:nvSpPr>
          <p:cNvPr id="4" name="Footer Placeholder 2">
            <a:extLst>
              <a:ext uri="{FF2B5EF4-FFF2-40B4-BE49-F238E27FC236}">
                <a16:creationId xmlns:a16="http://schemas.microsoft.com/office/drawing/2014/main" id="{25829695-B067-CC68-6FC6-F9E43AA4D344}"/>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pic>
        <p:nvPicPr>
          <p:cNvPr id="6" name="Picture 7" descr="A hand giving a thumbs up and giving a thumbs down&#10;&#10;Description automatically generated">
            <a:extLst>
              <a:ext uri="{FF2B5EF4-FFF2-40B4-BE49-F238E27FC236}">
                <a16:creationId xmlns:a16="http://schemas.microsoft.com/office/drawing/2014/main" id="{5FBE26CB-B4F9-BBBF-1BC0-C67E50486867}"/>
              </a:ext>
            </a:extLst>
          </p:cNvPr>
          <p:cNvPicPr>
            <a:picLocks noChangeAspect="1"/>
          </p:cNvPicPr>
          <p:nvPr/>
        </p:nvPicPr>
        <p:blipFill>
          <a:blip r:embed="rId4"/>
          <a:stretch>
            <a:fillRect/>
          </a:stretch>
        </p:blipFill>
        <p:spPr>
          <a:xfrm>
            <a:off x="3231361" y="2524934"/>
            <a:ext cx="3069771" cy="2029130"/>
          </a:xfrm>
          <a:prstGeom prst="rect">
            <a:avLst/>
          </a:prstGeom>
        </p:spPr>
      </p:pic>
    </p:spTree>
    <p:extLst>
      <p:ext uri="{BB962C8B-B14F-4D97-AF65-F5344CB8AC3E}">
        <p14:creationId xmlns:p14="http://schemas.microsoft.com/office/powerpoint/2010/main" val="3532161561"/>
      </p:ext>
    </p:extLst>
  </p:cSld>
  <p:clrMapOvr>
    <a:masterClrMapping/>
  </p:clrMapOvr>
  <p:transition>
    <p:sndAc>
      <p:stSnd>
        <p:snd r:embed="rId3" name="click.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5826046" y="1793390"/>
            <a:ext cx="2953922" cy="1995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rtl="1">
              <a:buNone/>
            </a:pPr>
            <a:r>
              <a:rPr lang="ar" b="1">
                <a:effectLst/>
              </a:rPr>
              <a:t>التراجع</a:t>
            </a:r>
          </a:p>
          <a:p>
            <a:pPr rtl="1">
              <a:buFont typeface="Arial" panose="020B0604020202020204" pitchFamily="34" charset="0"/>
              <a:buChar char="•"/>
            </a:pPr>
            <a:r>
              <a:rPr lang="ar">
                <a:effectLst/>
              </a:rPr>
              <a:t>شركات القطاع الأولي</a:t>
            </a:r>
          </a:p>
          <a:p>
            <a:pPr rtl="1">
              <a:buFont typeface="Arial" panose="020B0604020202020204" pitchFamily="34" charset="0"/>
              <a:buChar char="•"/>
            </a:pPr>
            <a:r>
              <a:rPr lang="ar">
                <a:effectLst/>
              </a:rPr>
              <a:t>شركات القطاع الثالث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27429" y="1120470"/>
            <a:ext cx="8229600" cy="863600"/>
          </a:xfrm>
        </p:spPr>
        <p:txBody>
          <a:bodyPr rtlCol="1"/>
          <a:lstStyle/>
          <a:p>
            <a:pPr rtl="1"/>
            <a:br>
              <a:rPr lang="en-GB" dirty="0"/>
            </a:br>
            <a:br>
              <a:rPr lang="en-GB" dirty="0"/>
            </a:br>
            <a:r>
              <a:rPr lang="ar" sz="4400">
                <a:effectLst/>
              </a:rPr>
              <a:t>النمو أو التراجع حسب القطاع </a:t>
            </a:r>
            <a:br>
              <a:rPr lang="en-GB" sz="4400" dirty="0">
                <a:effectLst/>
              </a:rPr>
            </a:br>
            <a:r>
              <a:rPr lang="ar">
                <a:effectLst/>
              </a:rPr>
              <a:t> </a:t>
            </a:r>
            <a:br>
              <a:rPr lang="en-GB" dirty="0">
                <a:effectLst/>
              </a:rPr>
            </a:br>
            <a:endParaRPr lang="en-US" dirty="0"/>
          </a:p>
        </p:txBody>
      </p:sp>
      <p:sp>
        <p:nvSpPr>
          <p:cNvPr id="7" name="Content Placeholder 3">
            <a:extLst>
              <a:ext uri="{FF2B5EF4-FFF2-40B4-BE49-F238E27FC236}">
                <a16:creationId xmlns:a16="http://schemas.microsoft.com/office/drawing/2014/main" id="{4FE8C90B-A78B-E6A9-91D0-EDA9B3E9B64B}"/>
              </a:ext>
            </a:extLst>
          </p:cNvPr>
          <p:cNvSpPr txBox="1">
            <a:spLocks noChangeArrowheads="1"/>
          </p:cNvSpPr>
          <p:nvPr/>
        </p:nvSpPr>
        <p:spPr bwMode="auto">
          <a:xfrm>
            <a:off x="315106" y="1946835"/>
            <a:ext cx="2672718" cy="15780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a:lstStyle>
          <a:p>
            <a:pPr marL="0" indent="0" rtl="1">
              <a:buFont typeface="Wingdings" panose="05000000000000000000" pitchFamily="2" charset="2"/>
              <a:buNone/>
            </a:pPr>
            <a:r>
              <a:rPr lang="ar" sz="2400" dirty="0">
                <a:effectLst/>
                <a:latin typeface="Sakkal Majalla" panose="02000000000000000000" pitchFamily="2" charset="-78"/>
                <a:cs typeface="Sakkal Majalla" panose="02000000000000000000" pitchFamily="2" charset="-78"/>
              </a:rPr>
              <a:t>النمو </a:t>
            </a:r>
          </a:p>
          <a:p>
            <a:pPr rtl="1">
              <a:buFont typeface="Arial" panose="020B0604020202020204" pitchFamily="34" charset="0"/>
              <a:buChar char="•"/>
            </a:pPr>
            <a:r>
              <a:rPr lang="ar" dirty="0">
                <a:latin typeface="Sakkal Majalla" panose="02000000000000000000" pitchFamily="2" charset="-78"/>
                <a:cs typeface="Sakkal Majalla" panose="02000000000000000000" pitchFamily="2" charset="-78"/>
              </a:rPr>
              <a:t>شركات القطاع الثالث</a:t>
            </a:r>
          </a:p>
        </p:txBody>
      </p:sp>
      <p:sp>
        <p:nvSpPr>
          <p:cNvPr id="3" name="TextBox 2">
            <a:extLst>
              <a:ext uri="{FF2B5EF4-FFF2-40B4-BE49-F238E27FC236}">
                <a16:creationId xmlns:a16="http://schemas.microsoft.com/office/drawing/2014/main" id="{02879CBC-9903-E52D-5F35-167A2022E7DD}"/>
              </a:ext>
            </a:extLst>
          </p:cNvPr>
          <p:cNvSpPr txBox="1"/>
          <p:nvPr/>
        </p:nvSpPr>
        <p:spPr>
          <a:xfrm>
            <a:off x="315105" y="3939907"/>
            <a:ext cx="8464863" cy="1723549"/>
          </a:xfrm>
          <a:prstGeom prst="rect">
            <a:avLst/>
          </a:prstGeom>
          <a:noFill/>
        </p:spPr>
        <p:txBody>
          <a:bodyPr wrap="square" rtlCol="1">
            <a:spAutoFit/>
          </a:bodyPr>
          <a:lstStyle>
            <a:defPPr>
              <a:defRPr lang="en-GB"/>
            </a:defPPr>
            <a:lvl1pPr algn="r" rtl="1">
              <a:lnSpc>
                <a:spcPts val="1200"/>
              </a:lnSpc>
              <a:spcBef>
                <a:spcPts val="600"/>
              </a:spcBef>
              <a:spcAft>
                <a:spcPts val="600"/>
              </a:spcAft>
              <a:defRPr sz="1800">
                <a:effectLst/>
                <a:ea typeface="Times New Roman" panose="02020603050405020304" pitchFamily="18" charset="0"/>
              </a:defRPr>
            </a:lvl1pPr>
          </a:lstStyle>
          <a:p>
            <a:pPr rtl="1">
              <a:lnSpc>
                <a:spcPct val="100000"/>
              </a:lnSpc>
            </a:pPr>
            <a:r>
              <a:rPr lang="ar" sz="2400" dirty="0">
                <a:latin typeface="Sakkal Majalla" panose="02000000000000000000" pitchFamily="2" charset="-78"/>
                <a:cs typeface="Sakkal Majalla" panose="02000000000000000000" pitchFamily="2" charset="-78"/>
              </a:rPr>
              <a:t>تميل أحجام شركات القطاع الأولي المؤسسة في الدول ذات الاقتصادات النامية إلى أن تكون كبيرة، فالكثير من الأشخاص يعملون على سبيل المثال في مجالات الصيد والزارعة والتعدين. </a:t>
            </a:r>
          </a:p>
          <a:p>
            <a:pPr rtl="1">
              <a:lnSpc>
                <a:spcPct val="100000"/>
              </a:lnSpc>
            </a:pPr>
            <a:r>
              <a:rPr lang="ar" sz="2400" dirty="0">
                <a:latin typeface="Sakkal Majalla" panose="02000000000000000000" pitchFamily="2" charset="-78"/>
                <a:cs typeface="Sakkal Majalla" panose="02000000000000000000" pitchFamily="2" charset="-78"/>
              </a:rPr>
              <a:t>وتشهد الدول ذات الاقتصادات الأكثر نموًا تراجعًا في مؤسسات القطاعين الأولي والثانوي، والنمو في مجالات خدمات القطاع الثالث.</a:t>
            </a:r>
            <a:endParaRPr lang="en-GB" sz="28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E162E7DD-0CE0-7E94-B090-673AABFA99E3}"/>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pic>
        <p:nvPicPr>
          <p:cNvPr id="5" name="Picture 5" descr="A red and green arrows&#10;&#10;Description automatically generated">
            <a:extLst>
              <a:ext uri="{FF2B5EF4-FFF2-40B4-BE49-F238E27FC236}">
                <a16:creationId xmlns:a16="http://schemas.microsoft.com/office/drawing/2014/main" id="{98F8C96D-B19C-6DA3-DE84-B778209450F3}"/>
              </a:ext>
            </a:extLst>
          </p:cNvPr>
          <p:cNvPicPr>
            <a:picLocks noChangeAspect="1"/>
          </p:cNvPicPr>
          <p:nvPr/>
        </p:nvPicPr>
        <p:blipFill>
          <a:blip r:embed="rId4"/>
          <a:stretch>
            <a:fillRect/>
          </a:stretch>
        </p:blipFill>
        <p:spPr>
          <a:xfrm>
            <a:off x="3779159" y="1891193"/>
            <a:ext cx="1990725" cy="1990725"/>
          </a:xfrm>
          <a:prstGeom prst="rect">
            <a:avLst/>
          </a:prstGeom>
        </p:spPr>
      </p:pic>
    </p:spTree>
    <p:extLst>
      <p:ext uri="{BB962C8B-B14F-4D97-AF65-F5344CB8AC3E}">
        <p14:creationId xmlns:p14="http://schemas.microsoft.com/office/powerpoint/2010/main" val="2627992532"/>
      </p:ext>
    </p:extLst>
  </p:cSld>
  <p:clrMapOvr>
    <a:masterClrMapping/>
  </p:clrMapOvr>
  <p:transition>
    <p:sndAc>
      <p:stSnd>
        <p:snd r:embed="rId3" name="click.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0" y="2636912"/>
            <a:ext cx="4860032" cy="33843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b="1" dirty="0"/>
              <a:t>التجارة العالمية بين الدول</a:t>
            </a:r>
          </a:p>
          <a:p>
            <a:pPr lvl="1" rtl="1">
              <a:buFont typeface="Courier New" panose="02070309020205020404" pitchFamily="49" charset="0"/>
              <a:buChar char="o"/>
            </a:pPr>
            <a:r>
              <a:rPr dirty="0" err="1"/>
              <a:t>الصادرات</a:t>
            </a:r>
            <a:r>
              <a:rPr dirty="0"/>
              <a:t> </a:t>
            </a:r>
            <a:r>
              <a:rPr dirty="0" err="1"/>
              <a:t>والواردات</a:t>
            </a:r>
            <a:endParaRPr dirty="0"/>
          </a:p>
          <a:p>
            <a:pPr marL="342900" lvl="1" indent="-342900" rtl="1"/>
            <a:r>
              <a:rPr lang="ar" b="1" dirty="0">
                <a:latin typeface="Sakkal Majalla" panose="02000000000000000000" pitchFamily="2" charset="-78"/>
              </a:rPr>
              <a:t>العولمة - زيادة التجارة حول العالم</a:t>
            </a:r>
          </a:p>
          <a:p>
            <a:pPr lvl="1" rtl="1">
              <a:buFont typeface="Courier New" panose="02070309020205020404" pitchFamily="49" charset="0"/>
              <a:buChar char="o"/>
            </a:pPr>
            <a:r>
              <a:rPr lang="ar" dirty="0">
                <a:latin typeface="Sakkal Majalla" panose="02000000000000000000" pitchFamily="2" charset="-78"/>
              </a:rPr>
              <a:t>التواصل </a:t>
            </a:r>
            <a:r>
              <a:rPr lang="ar" dirty="0">
                <a:effectLst/>
                <a:latin typeface="Sakkal Majalla" panose="02000000000000000000" pitchFamily="2" charset="-78"/>
              </a:rPr>
              <a:t>وتبادل الثقافات والسلع عبر السفر والتجارة</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57200" y="1195388"/>
            <a:ext cx="8229600" cy="863600"/>
          </a:xfrm>
        </p:spPr>
        <p:txBody>
          <a:bodyPr rtlCol="1"/>
          <a:lstStyle/>
          <a:p>
            <a:pPr rtl="1"/>
            <a:br>
              <a:rPr lang="en-GB" dirty="0">
                <a:effectLst/>
              </a:rPr>
            </a:br>
            <a:r>
              <a:rPr lang="ar">
                <a:effectLst/>
              </a:rPr>
              <a:t>زيادة عمليات الشركة على مستوى العالم </a:t>
            </a:r>
            <a:br>
              <a:rPr lang="en-GB" dirty="0">
                <a:effectLst/>
              </a:rPr>
            </a:br>
            <a:endParaRPr lang="en-US" dirty="0"/>
          </a:p>
        </p:txBody>
      </p:sp>
      <p:sp>
        <p:nvSpPr>
          <p:cNvPr id="3" name="Footer Placeholder 2">
            <a:extLst>
              <a:ext uri="{FF2B5EF4-FFF2-40B4-BE49-F238E27FC236}">
                <a16:creationId xmlns:a16="http://schemas.microsoft.com/office/drawing/2014/main" id="{62304ED8-0900-C202-3C34-D6723A48BCC9}"/>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pic>
        <p:nvPicPr>
          <p:cNvPr id="5" name="Picture 5" descr="A blue and white globe with a wire plugged into it&#10;&#10;Description automatically generated">
            <a:extLst>
              <a:ext uri="{FF2B5EF4-FFF2-40B4-BE49-F238E27FC236}">
                <a16:creationId xmlns:a16="http://schemas.microsoft.com/office/drawing/2014/main" id="{DD62B3D0-22EA-0F59-303E-0F33062D387E}"/>
              </a:ext>
            </a:extLst>
          </p:cNvPr>
          <p:cNvPicPr>
            <a:picLocks noChangeAspect="1"/>
          </p:cNvPicPr>
          <p:nvPr/>
        </p:nvPicPr>
        <p:blipFill>
          <a:blip r:embed="rId4"/>
          <a:stretch>
            <a:fillRect/>
          </a:stretch>
        </p:blipFill>
        <p:spPr>
          <a:xfrm>
            <a:off x="5004048" y="2614916"/>
            <a:ext cx="3898197" cy="2930162"/>
          </a:xfrm>
          <a:prstGeom prst="rect">
            <a:avLst/>
          </a:prstGeom>
        </p:spPr>
      </p:pic>
    </p:spTree>
    <p:extLst>
      <p:ext uri="{BB962C8B-B14F-4D97-AF65-F5344CB8AC3E}">
        <p14:creationId xmlns:p14="http://schemas.microsoft.com/office/powerpoint/2010/main" val="1661186651"/>
      </p:ext>
    </p:extLst>
  </p:cSld>
  <p:clrMapOvr>
    <a:masterClrMapping/>
  </p:clrMapOvr>
  <p:transition>
    <p:sndAc>
      <p:stSnd>
        <p:snd r:embed="rId3" name="click.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333376" y="1844824"/>
            <a:ext cx="4814688" cy="44644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2800" dirty="0">
                <a:effectLst/>
              </a:rPr>
              <a:t>أجهزة الكمبيوتر المحمولة (لابتوب) والأجهزة اللوحية (تابلت)</a:t>
            </a:r>
          </a:p>
          <a:p>
            <a:pPr rtl="1"/>
            <a:r>
              <a:rPr lang="ar" sz="2800" dirty="0">
                <a:effectLst/>
              </a:rPr>
              <a:t>برامج الكمبيوتر</a:t>
            </a:r>
          </a:p>
          <a:p>
            <a:pPr rtl="1"/>
            <a:r>
              <a:rPr lang="ar" sz="2800" dirty="0"/>
              <a:t>التخزين السحابي</a:t>
            </a:r>
          </a:p>
          <a:p>
            <a:pPr rtl="1"/>
            <a:r>
              <a:rPr lang="ar" sz="2800" dirty="0">
                <a:effectLst/>
              </a:rPr>
              <a:t>أدوات ذكاء الأعمال</a:t>
            </a:r>
          </a:p>
          <a:p>
            <a:pPr rtl="1"/>
            <a:r>
              <a:rPr lang="ar" sz="2800" dirty="0"/>
              <a:t>لوحات المعلومات الرقمية</a:t>
            </a:r>
          </a:p>
          <a:p>
            <a:pPr rtl="1"/>
            <a:r>
              <a:rPr lang="ar" sz="2800" dirty="0">
                <a:effectLst/>
              </a:rPr>
              <a:t>التجارة الإلكترونية </a:t>
            </a:r>
            <a:r>
              <a:rPr lang="ar" sz="2800" dirty="0"/>
              <a:t>والتجارة باستعمال الأجهزة المحمولة</a:t>
            </a:r>
          </a:p>
          <a:p>
            <a:pPr rtl="1"/>
            <a:r>
              <a:rPr lang="ar" sz="2800" dirty="0"/>
              <a:t>الهواتف الذكية</a:t>
            </a:r>
          </a:p>
          <a:p>
            <a:pPr rtl="1"/>
            <a:r>
              <a:rPr lang="ar" sz="2800" dirty="0"/>
              <a:t>شات جي بي تي (ChatGPT)</a:t>
            </a:r>
            <a:endParaRPr lang="en-GB" sz="2800" dirty="0"/>
          </a:p>
          <a:p>
            <a:pPr rtl="1"/>
            <a:endParaRPr lang="en-GB" sz="2800" dirty="0"/>
          </a:p>
          <a:p>
            <a:pPr rtl="1"/>
            <a:endParaRPr lang="en-GB" sz="2800" dirty="0">
              <a:effectLst/>
            </a:endParaRP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57200" y="1195388"/>
            <a:ext cx="8229600" cy="649436"/>
          </a:xfrm>
        </p:spPr>
        <p:txBody>
          <a:bodyPr rtlCol="1"/>
          <a:lstStyle/>
          <a:p>
            <a:pPr rtl="1"/>
            <a:br>
              <a:rPr lang="en-GB" sz="3200" dirty="0">
                <a:effectLst/>
              </a:rPr>
            </a:br>
            <a:r>
              <a:rPr lang="ar" sz="3200">
                <a:effectLst/>
              </a:rPr>
              <a:t>التحول الرقمي وتأثير التكنولوجيا </a:t>
            </a:r>
            <a:br>
              <a:rPr lang="en-GB" dirty="0">
                <a:effectLst/>
              </a:rPr>
            </a:br>
            <a:endParaRPr lang="en-US" dirty="0"/>
          </a:p>
        </p:txBody>
      </p:sp>
      <p:sp>
        <p:nvSpPr>
          <p:cNvPr id="3" name="Footer Placeholder 2">
            <a:extLst>
              <a:ext uri="{FF2B5EF4-FFF2-40B4-BE49-F238E27FC236}">
                <a16:creationId xmlns:a16="http://schemas.microsoft.com/office/drawing/2014/main" id="{903E3437-A111-4CE1-4C5F-DA407E4A6259}"/>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pic>
        <p:nvPicPr>
          <p:cNvPr id="4" name="Picture 5" descr="A robot in a room with a window&#10;&#10;Description automatically generated">
            <a:extLst>
              <a:ext uri="{FF2B5EF4-FFF2-40B4-BE49-F238E27FC236}">
                <a16:creationId xmlns:a16="http://schemas.microsoft.com/office/drawing/2014/main" id="{0AFBD0B5-2BF5-19B2-BC56-499E1A7A5F0E}"/>
              </a:ext>
            </a:extLst>
          </p:cNvPr>
          <p:cNvPicPr>
            <a:picLocks noChangeAspect="1"/>
          </p:cNvPicPr>
          <p:nvPr/>
        </p:nvPicPr>
        <p:blipFill>
          <a:blip r:embed="rId4"/>
          <a:stretch>
            <a:fillRect/>
          </a:stretch>
        </p:blipFill>
        <p:spPr>
          <a:xfrm>
            <a:off x="5548818" y="2877755"/>
            <a:ext cx="3137982" cy="2099416"/>
          </a:xfrm>
          <a:prstGeom prst="rect">
            <a:avLst/>
          </a:prstGeom>
        </p:spPr>
      </p:pic>
    </p:spTree>
    <p:extLst>
      <p:ext uri="{BB962C8B-B14F-4D97-AF65-F5344CB8AC3E}">
        <p14:creationId xmlns:p14="http://schemas.microsoft.com/office/powerpoint/2010/main" val="3353008966"/>
      </p:ext>
    </p:extLst>
  </p:cSld>
  <p:clrMapOvr>
    <a:masterClrMapping/>
  </p:clrMapOvr>
  <p:transition>
    <p:sndAc>
      <p:stSnd>
        <p:snd r:embed="rId3" name="click.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403300" y="3212976"/>
            <a:ext cx="6769100" cy="30963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buFont typeface="Arial" panose="020B0604020202020204" pitchFamily="34" charset="0"/>
              <a:buChar char="•"/>
            </a:pPr>
            <a:r>
              <a:rPr lang="ar" sz="2800" dirty="0">
                <a:effectLst/>
              </a:rPr>
              <a:t>السياسية</a:t>
            </a:r>
          </a:p>
          <a:p>
            <a:pPr rtl="1">
              <a:buFont typeface="Arial" panose="020B0604020202020204" pitchFamily="34" charset="0"/>
              <a:buChar char="•"/>
            </a:pPr>
            <a:r>
              <a:rPr lang="ar" sz="2800" dirty="0">
                <a:effectLst/>
              </a:rPr>
              <a:t>الاقتصادية</a:t>
            </a:r>
          </a:p>
          <a:p>
            <a:pPr rtl="1">
              <a:buFont typeface="Arial" panose="020B0604020202020204" pitchFamily="34" charset="0"/>
              <a:buChar char="•"/>
            </a:pPr>
            <a:r>
              <a:rPr lang="ar" sz="2800" dirty="0">
                <a:effectLst/>
              </a:rPr>
              <a:t>الاجتماعية</a:t>
            </a:r>
          </a:p>
          <a:p>
            <a:pPr rtl="1">
              <a:buFont typeface="Arial" panose="020B0604020202020204" pitchFamily="34" charset="0"/>
              <a:buChar char="•"/>
            </a:pPr>
            <a:r>
              <a:rPr lang="ar" sz="2800" dirty="0">
                <a:effectLst/>
              </a:rPr>
              <a:t>التكنولوجية</a:t>
            </a:r>
          </a:p>
          <a:p>
            <a:pPr rtl="1">
              <a:buFont typeface="Arial" panose="020B0604020202020204" pitchFamily="34" charset="0"/>
              <a:buChar char="•"/>
            </a:pPr>
            <a:r>
              <a:rPr lang="ar" sz="2800" dirty="0">
                <a:effectLst/>
              </a:rPr>
              <a:t>القانونية</a:t>
            </a:r>
          </a:p>
          <a:p>
            <a:pPr rtl="1">
              <a:buFont typeface="Arial" panose="020B0604020202020204" pitchFamily="34" charset="0"/>
              <a:buChar char="•"/>
            </a:pPr>
            <a:r>
              <a:rPr lang="ar" sz="2800" dirty="0">
                <a:effectLst/>
              </a:rPr>
              <a:t>البيئية</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57200" y="1555428"/>
            <a:ext cx="8229600" cy="937468"/>
          </a:xfrm>
        </p:spPr>
        <p:txBody>
          <a:bodyPr rtlCol="1"/>
          <a:lstStyle/>
          <a:p>
            <a:pPr rtl="1"/>
            <a:br>
              <a:rPr lang="en-GB" dirty="0"/>
            </a:br>
            <a:br>
              <a:rPr lang="en-GB" dirty="0"/>
            </a:br>
            <a:r>
              <a:rPr lang="ar" dirty="0"/>
              <a:t>(ب2) العوامل الخارجية </a:t>
            </a:r>
            <a:br>
              <a:rPr lang="en-GB" dirty="0"/>
            </a:br>
            <a:r>
              <a:rPr lang="ar" sz="3600" dirty="0"/>
              <a:t>استخدام أداة بيستل (تحليل العوامل السياسية والاقتصادية والاجتماعية والتكنولوجية والقانونية والبيئية) لتحليل بيئة عمل الشركة</a:t>
            </a:r>
            <a:br>
              <a:rPr lang="en-GB" dirty="0"/>
            </a:br>
            <a:endParaRPr lang="en-US" dirty="0"/>
          </a:p>
        </p:txBody>
      </p:sp>
      <p:sp>
        <p:nvSpPr>
          <p:cNvPr id="3" name="Footer Placeholder 2">
            <a:extLst>
              <a:ext uri="{FF2B5EF4-FFF2-40B4-BE49-F238E27FC236}">
                <a16:creationId xmlns:a16="http://schemas.microsoft.com/office/drawing/2014/main" id="{D1E524D4-F82E-9B4F-671B-AD4E0BB476C5}"/>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2568509890"/>
      </p:ext>
    </p:extLst>
  </p:cSld>
  <p:clrMapOvr>
    <a:masterClrMapping/>
  </p:clrMapOvr>
  <p:transition>
    <p:sndAc>
      <p:stSnd>
        <p:snd r:embed="rId3" name="click.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215008" y="2006501"/>
            <a:ext cx="8640960" cy="428515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400050" rtl="1"/>
            <a:r>
              <a:rPr lang="ar" dirty="0"/>
              <a:t>مواقف وسياسات الحكومة التي تؤثر على الشركات والتجارة </a:t>
            </a:r>
          </a:p>
          <a:p>
            <a:pPr marL="400050" rtl="1"/>
            <a:r>
              <a:rPr lang="ar" dirty="0"/>
              <a:t>قد تقدم الحكومات المستقرة دعمًا ماليًا للشركات، وقد تسهل على الشركات الصغيرة اقتراض الأموال أو قد تقدم حوافز مثل المنح أو القروض الرخيصة لإنشاء الشركات في مناطق معينة من الدولة.</a:t>
            </a:r>
          </a:p>
          <a:p>
            <a:pPr marL="400050" rtl="1"/>
            <a:r>
              <a:rPr lang="ar" dirty="0"/>
              <a:t>قد تعني الانتخابات أو تغيير الحكومة تغييرًا في سياسة الحكومة، والمبادرات الحكومية، وتغيير الاتفاقيات التجارية بين الدول.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57200" y="1195388"/>
            <a:ext cx="8229600" cy="649436"/>
          </a:xfrm>
        </p:spPr>
        <p:txBody>
          <a:bodyPr rtlCol="1"/>
          <a:lstStyle/>
          <a:p>
            <a:pPr rtl="1"/>
            <a:r>
              <a:rPr lang="ar"/>
              <a:t>العوامل السياسية</a:t>
            </a:r>
            <a:endParaRPr lang="en-US" dirty="0"/>
          </a:p>
        </p:txBody>
      </p:sp>
      <p:sp>
        <p:nvSpPr>
          <p:cNvPr id="3" name="Footer Placeholder 2">
            <a:extLst>
              <a:ext uri="{FF2B5EF4-FFF2-40B4-BE49-F238E27FC236}">
                <a16:creationId xmlns:a16="http://schemas.microsoft.com/office/drawing/2014/main" id="{1F28F25C-B393-5844-4AA0-D1B8848967D3}"/>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1161481414"/>
      </p:ext>
    </p:extLst>
  </p:cSld>
  <p:clrMapOvr>
    <a:masterClrMapping/>
  </p:clrMapOvr>
  <p:transition>
    <p:sndAc>
      <p:stSnd>
        <p:snd r:embed="rId3" name="click.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79512" y="2204864"/>
            <a:ext cx="8784976" cy="48245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1" rtl="1"/>
            <a:r>
              <a:rPr lang="ar" dirty="0">
                <a:latin typeface="Sakkal Majalla" panose="02000000000000000000" pitchFamily="2" charset="-78"/>
              </a:rPr>
              <a:t>تشمل التغيرات في معدلات التوظيف والدخل والنمو الاقتصادي / الركود وأسعار الصرف والتضخم / الانكماش</a:t>
            </a:r>
          </a:p>
          <a:p>
            <a:pPr lvl="1" rtl="1"/>
            <a:r>
              <a:rPr lang="ar" dirty="0">
                <a:latin typeface="Sakkal Majalla" panose="02000000000000000000" pitchFamily="2" charset="-78"/>
              </a:rPr>
              <a:t>يعني الاقتصاد المتنامي توافر فرص أعمل أكثر لعدد أكبر من الأشخاص، وشركات أكثر ربحية، وتُحصّل الحكومة المزيد من الضرائب ويمكن أن تزيد من النفقات على الخدمات الأساسية. </a:t>
            </a:r>
          </a:p>
          <a:p>
            <a:pPr lvl="1" rtl="1"/>
            <a:r>
              <a:rPr lang="ar" dirty="0">
                <a:latin typeface="Sakkal Majalla" panose="02000000000000000000" pitchFamily="2" charset="-78"/>
              </a:rPr>
              <a:t>قد تتسبب الاقتصادات المتقلصة في حدوث ركود وبالتالي قد يكون هناك عدد أقل من الأشخاص في العمل أو قد يكون لدى العمال دخل أقل، وقد يؤثر هذا على المبلغ الذي يتعين على المستهلكين إنفاقه على منتجات الشركات.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57200" y="1266863"/>
            <a:ext cx="8229600" cy="793452"/>
          </a:xfrm>
        </p:spPr>
        <p:txBody>
          <a:bodyPr rtlCol="1"/>
          <a:lstStyle/>
          <a:p>
            <a:pPr rtl="1"/>
            <a:r>
              <a:rPr lang="ar"/>
              <a:t>العوامل الاقتصادية</a:t>
            </a:r>
            <a:endParaRPr lang="en-US" dirty="0"/>
          </a:p>
        </p:txBody>
      </p:sp>
      <p:sp>
        <p:nvSpPr>
          <p:cNvPr id="3" name="Footer Placeholder 2">
            <a:extLst>
              <a:ext uri="{FF2B5EF4-FFF2-40B4-BE49-F238E27FC236}">
                <a16:creationId xmlns:a16="http://schemas.microsoft.com/office/drawing/2014/main" id="{F3999FBE-5C56-7BA0-92A7-BE55771192AF}"/>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2331231177"/>
      </p:ext>
    </p:extLst>
  </p:cSld>
  <p:clrMapOvr>
    <a:masterClrMapping/>
  </p:clrMapOvr>
  <p:transition>
    <p:sndAc>
      <p:stSnd>
        <p:snd r:embed="rId3" name="click.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0" y="2348880"/>
            <a:ext cx="8892480" cy="33843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2800"/>
              <a:t>تحدد </a:t>
            </a:r>
            <a:r>
              <a:rPr lang="ar" sz="2800" b="0" i="0" u="none" strike="noStrike">
                <a:effectLst/>
              </a:rPr>
              <a:t>هويتنا كأشخاص. </a:t>
            </a:r>
            <a:r>
              <a:rPr lang="ar" sz="2800"/>
              <a:t>و</a:t>
            </a:r>
            <a:r>
              <a:rPr lang="ar" sz="2800" b="0" i="0" u="none" strike="noStrike">
                <a:effectLst/>
              </a:rPr>
              <a:t>تؤثر على سلوكنا وما نشتريه. </a:t>
            </a:r>
          </a:p>
          <a:p>
            <a:pPr rtl="1"/>
            <a:r>
              <a:t>إن نمط حياة المستهلك وسلوكيات المشتري والدين والمساواة والاتجاهات الاجتماعية والاتجاهات الديموغرافية والأذواق والتفضيلات وتأثير الدخل والطبقة الاجتماعية على الأعمال والتغيرات في هيكل المجتمع ومواقفه يمكن أن يكون لها آثار كبيرة.</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57200" y="1340768"/>
            <a:ext cx="8229600" cy="828774"/>
          </a:xfrm>
        </p:spPr>
        <p:txBody>
          <a:bodyPr rtlCol="1"/>
          <a:lstStyle/>
          <a:p>
            <a:pPr rtl="1"/>
            <a:r>
              <a:rPr lang="ar"/>
              <a:t>العوامل الاجتماعية</a:t>
            </a:r>
            <a:endParaRPr lang="en-US" dirty="0"/>
          </a:p>
        </p:txBody>
      </p:sp>
      <p:sp>
        <p:nvSpPr>
          <p:cNvPr id="3" name="Footer Placeholder 2">
            <a:extLst>
              <a:ext uri="{FF2B5EF4-FFF2-40B4-BE49-F238E27FC236}">
                <a16:creationId xmlns:a16="http://schemas.microsoft.com/office/drawing/2014/main" id="{1FB42478-B15C-C16C-7E3E-AA6EC9F99907}"/>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1147543160"/>
      </p:ext>
    </p:extLst>
  </p:cSld>
  <p:clrMapOvr>
    <a:masterClrMapping/>
  </p:clrMapOvr>
  <p:transition>
    <p:sndAc>
      <p:stSnd>
        <p:snd r:embed="rId3" name="click.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a:extLst>
              <a:ext uri="{FF2B5EF4-FFF2-40B4-BE49-F238E27FC236}">
                <a16:creationId xmlns:a16="http://schemas.microsoft.com/office/drawing/2014/main" id="{CD9316BF-B3CE-8341-5A0A-249747D6C6E1}"/>
              </a:ext>
            </a:extLst>
          </p:cNvPr>
          <p:cNvSpPr>
            <a:spLocks noGrp="1" noChangeArrowheads="1"/>
          </p:cNvSpPr>
          <p:nvPr>
            <p:ph type="title"/>
          </p:nvPr>
        </p:nvSpPr>
        <p:spPr bwMode="auto">
          <a:xfrm>
            <a:off x="437456" y="1484784"/>
            <a:ext cx="822960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a:t>أهداف التعلم (أ) و(ب)</a:t>
            </a:r>
            <a:endParaRPr lang="en-GB" altLang="en-US" dirty="0"/>
          </a:p>
        </p:txBody>
      </p:sp>
      <p:sp>
        <p:nvSpPr>
          <p:cNvPr id="32771" name="Content Placeholder 3">
            <a:extLst>
              <a:ext uri="{FF2B5EF4-FFF2-40B4-BE49-F238E27FC236}">
                <a16:creationId xmlns:a16="http://schemas.microsoft.com/office/drawing/2014/main" id="{44DFA49F-83B7-E61C-00EB-D6046D571A05}"/>
              </a:ext>
            </a:extLst>
          </p:cNvPr>
          <p:cNvSpPr>
            <a:spLocks noGrp="1" noChangeArrowheads="1"/>
          </p:cNvSpPr>
          <p:nvPr>
            <p:ph sz="half" idx="2"/>
          </p:nvPr>
        </p:nvSpPr>
        <p:spPr bwMode="auto">
          <a:xfrm>
            <a:off x="684213" y="2627313"/>
            <a:ext cx="7991475" cy="24578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defTabSz="431800" rtl="1">
              <a:buFont typeface="Wingdings" panose="05000000000000000000" pitchFamily="2" charset="2"/>
              <a:buNone/>
            </a:pPr>
            <a:endParaRPr lang="en-GB" altLang="en-US" b="1" dirty="0"/>
          </a:p>
          <a:p>
            <a:pPr marL="0" indent="0" defTabSz="431800" rtl="1">
              <a:buFont typeface="Wingdings" panose="05000000000000000000" pitchFamily="2" charset="2"/>
              <a:buNone/>
            </a:pPr>
            <a:r>
              <a:rPr lang="ar" sz="2800" b="1" dirty="0"/>
              <a:t>(أ) 	</a:t>
            </a:r>
            <a:r>
              <a:rPr lang="ar" sz="2800" dirty="0"/>
              <a:t>فهم الغرض من إنشاء الشركة وملكيتها 	</a:t>
            </a:r>
            <a:br>
              <a:rPr lang="en-GB" altLang="en-US" sz="2800" b="1" dirty="0"/>
            </a:br>
            <a:r>
              <a:rPr lang="ar" sz="2800" b="1" dirty="0"/>
              <a:t>(ب) </a:t>
            </a:r>
            <a:r>
              <a:rPr lang="ar" sz="2800" dirty="0"/>
              <a:t>فهم البيئة التي تعمل فيها الشركات 	</a:t>
            </a:r>
            <a:br>
              <a:rPr lang="en-GB" altLang="en-US" dirty="0"/>
            </a:br>
            <a:r>
              <a:rPr lang="ar" dirty="0"/>
              <a:t>	</a:t>
            </a:r>
          </a:p>
        </p:txBody>
      </p:sp>
      <p:sp>
        <p:nvSpPr>
          <p:cNvPr id="2" name="Footer Placeholder 2">
            <a:extLst>
              <a:ext uri="{FF2B5EF4-FFF2-40B4-BE49-F238E27FC236}">
                <a16:creationId xmlns:a16="http://schemas.microsoft.com/office/drawing/2014/main" id="{9EF93ACF-74A7-9446-2EEC-A9A9F2C8C3F6}"/>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cSld>
  <p:clrMapOvr>
    <a:masterClrMapping/>
  </p:clrMapOvr>
  <p:transition>
    <p:sndAc>
      <p:stSnd>
        <p:snd r:embed="rId3" name="click.wav"/>
      </p:stSnd>
    </p:sndAc>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259284" y="2852936"/>
            <a:ext cx="6769100" cy="2809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buFont typeface="Arial" panose="020B0604020202020204" pitchFamily="34" charset="0"/>
              <a:buChar char="•"/>
            </a:pPr>
            <a:r>
              <a:t>التكنولوجيا الجديدة</a:t>
            </a:r>
          </a:p>
          <a:p>
            <a:pPr rtl="1">
              <a:buFont typeface="Arial" panose="020B0604020202020204" pitchFamily="34" charset="0"/>
              <a:buChar char="•"/>
            </a:pPr>
            <a:r>
              <a:rPr lang="ar" sz="3200">
                <a:effectLst/>
              </a:rPr>
              <a:t>التصنيع بمساعدة الكمبيوتر (CAM)</a:t>
            </a:r>
          </a:p>
          <a:p>
            <a:pPr rtl="1">
              <a:buFont typeface="Arial" panose="020B0604020202020204" pitchFamily="34" charset="0"/>
              <a:buChar char="•"/>
            </a:pPr>
            <a:r>
              <a:rPr lang="ar" sz="3200">
                <a:effectLst/>
              </a:rPr>
              <a:t>الأتمتة</a:t>
            </a:r>
          </a:p>
          <a:p>
            <a:pPr rtl="1">
              <a:buFont typeface="Arial" panose="020B0604020202020204" pitchFamily="34" charset="0"/>
              <a:buChar char="•"/>
            </a:pPr>
            <a:r>
              <a:t>التحويل الرقمي </a:t>
            </a:r>
          </a:p>
          <a:p>
            <a:pPr rtl="1">
              <a:buFont typeface="Arial" panose="020B0604020202020204" pitchFamily="34" charset="0"/>
              <a:buChar char="•"/>
            </a:pPr>
            <a:endParaRPr lang="en-GB" dirty="0">
              <a:effectLst/>
            </a:endParaRP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565274" y="1484486"/>
            <a:ext cx="8229600" cy="1009476"/>
          </a:xfrm>
        </p:spPr>
        <p:txBody>
          <a:bodyPr rtlCol="1"/>
          <a:lstStyle/>
          <a:p>
            <a:pPr rtl="1"/>
            <a:br>
              <a:rPr lang="en-GB" dirty="0"/>
            </a:br>
            <a:r>
              <a:rPr lang="ar"/>
              <a:t>العوامل التكنولوجية </a:t>
            </a:r>
            <a:br>
              <a:rPr lang="en-GB" dirty="0"/>
            </a:br>
            <a:endParaRPr lang="en-US" dirty="0"/>
          </a:p>
        </p:txBody>
      </p:sp>
      <p:sp>
        <p:nvSpPr>
          <p:cNvPr id="3" name="Footer Placeholder 2">
            <a:extLst>
              <a:ext uri="{FF2B5EF4-FFF2-40B4-BE49-F238E27FC236}">
                <a16:creationId xmlns:a16="http://schemas.microsoft.com/office/drawing/2014/main" id="{80EF994B-90D3-06AE-ADFD-9E4CD931A2E6}"/>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1814193387"/>
      </p:ext>
    </p:extLst>
  </p:cSld>
  <p:clrMapOvr>
    <a:masterClrMapping/>
  </p:clrMapOvr>
  <p:transition>
    <p:sndAc>
      <p:stSnd>
        <p:snd r:embed="rId3" name="click.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0" y="2492896"/>
            <a:ext cx="8964488" cy="436510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ct val="30000"/>
              </a:spcBef>
              <a:defRPr/>
            </a:pPr>
            <a:r>
              <a:rPr lang="ar" sz="2800" dirty="0">
                <a:effectLst/>
                <a:ea typeface="Times New Roman" panose="02020603050405020304" pitchFamily="18" charset="0"/>
              </a:rPr>
              <a:t>إقرار الحكومات قوانين ولوائح تؤثر على طريقة عمل الشركات، وتختلف عبر المناطق والدول وتخضع للتعديل. </a:t>
            </a:r>
          </a:p>
          <a:p>
            <a:pPr rtl="1"/>
            <a:r>
              <a:rPr lang="ar" sz="2800" dirty="0">
                <a:effectLst/>
              </a:rPr>
              <a:t>يمكن أن تؤثر التغييرات في القانون/ التشريع (يشمل ذلك القانون الدولي والقوانين الإقليمية) ولوائح الكتلة التجارية واللوائح المالية واللوائح الحكومية وتشريعات الجمعيات الخيرية على الشركات.</a:t>
            </a:r>
            <a:endParaRPr lang="en-GB" altLang="en-US" sz="2800" dirty="0"/>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973013" y="2492896"/>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590872" y="1412776"/>
            <a:ext cx="8229600" cy="764704"/>
          </a:xfrm>
        </p:spPr>
        <p:txBody>
          <a:bodyPr rtlCol="1"/>
          <a:lstStyle/>
          <a:p>
            <a:pPr rtl="1"/>
            <a:r>
              <a:rPr lang="ar"/>
              <a:t>العوامل القانونية </a:t>
            </a:r>
            <a:endParaRPr lang="en-US" dirty="0"/>
          </a:p>
        </p:txBody>
      </p:sp>
      <p:sp>
        <p:nvSpPr>
          <p:cNvPr id="3" name="Footer Placeholder 2">
            <a:extLst>
              <a:ext uri="{FF2B5EF4-FFF2-40B4-BE49-F238E27FC236}">
                <a16:creationId xmlns:a16="http://schemas.microsoft.com/office/drawing/2014/main" id="{7C1F945F-65B9-4593-4854-BF4E19E769C3}"/>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1298302897"/>
      </p:ext>
    </p:extLst>
  </p:cSld>
  <p:clrMapOvr>
    <a:masterClrMapping/>
  </p:clrMapOvr>
  <p:transition>
    <p:sndAc>
      <p:stSnd>
        <p:snd r:embed="rId3" name="click.wav"/>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251521" y="1988840"/>
            <a:ext cx="8279705" cy="43204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rtl="1">
              <a:spcBef>
                <a:spcPct val="30000"/>
              </a:spcBef>
              <a:buNone/>
              <a:defRPr/>
            </a:pPr>
            <a:r>
              <a:rPr lang="ar" sz="2800" dirty="0"/>
              <a:t>يمكن أن تؤثر أعمال الشركات سلبًا على المناخ والطقس والبيئة الأوسع والمحلية. </a:t>
            </a:r>
          </a:p>
          <a:p>
            <a:pPr marL="0" lvl="0" indent="0" rtl="1">
              <a:spcBef>
                <a:spcPct val="30000"/>
              </a:spcBef>
              <a:buNone/>
              <a:defRPr/>
            </a:pPr>
            <a:r>
              <a:rPr lang="ar" sz="2800" dirty="0"/>
              <a:t>يمكنها محاولة القيام بما يلي:</a:t>
            </a:r>
          </a:p>
          <a:p>
            <a:pPr rtl="1">
              <a:spcBef>
                <a:spcPct val="30000"/>
              </a:spcBef>
              <a:defRPr/>
            </a:pPr>
            <a:r>
              <a:rPr lang="ar" sz="2800" dirty="0"/>
              <a:t>الحد من التلوث والانبعاثات الكربونية</a:t>
            </a:r>
          </a:p>
          <a:p>
            <a:pPr rtl="1">
              <a:spcBef>
                <a:spcPct val="30000"/>
              </a:spcBef>
              <a:defRPr/>
            </a:pPr>
            <a:r>
              <a:rPr lang="ar" sz="2800" dirty="0"/>
              <a:t>زيادة الاستدامة</a:t>
            </a:r>
          </a:p>
          <a:p>
            <a:pPr rtl="1">
              <a:spcBef>
                <a:spcPct val="30000"/>
              </a:spcBef>
              <a:defRPr/>
            </a:pPr>
            <a:r>
              <a:rPr lang="ar" sz="2800" dirty="0"/>
              <a:t>تقليل النفايات</a:t>
            </a:r>
          </a:p>
          <a:p>
            <a:pPr rtl="1">
              <a:spcBef>
                <a:spcPct val="30000"/>
              </a:spcBef>
              <a:defRPr/>
            </a:pPr>
            <a:r>
              <a:rPr lang="ar" sz="2800" dirty="0"/>
              <a:t>تحسين إدارة النفايات وإعادة تدويرها</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48FA5456-D9C1-A9E6-1146-D2B112E5F8F2}"/>
              </a:ext>
            </a:extLst>
          </p:cNvPr>
          <p:cNvSpPr>
            <a:spLocks noGrp="1"/>
          </p:cNvSpPr>
          <p:nvPr>
            <p:ph type="title"/>
          </p:nvPr>
        </p:nvSpPr>
        <p:spPr>
          <a:xfrm>
            <a:off x="457200" y="1195388"/>
            <a:ext cx="8229600" cy="793452"/>
          </a:xfrm>
        </p:spPr>
        <p:txBody>
          <a:bodyPr rtlCol="1"/>
          <a:lstStyle/>
          <a:p>
            <a:pPr rtl="1"/>
            <a:r>
              <a:rPr lang="ar"/>
              <a:t>العوامل البيئية</a:t>
            </a:r>
            <a:endParaRPr lang="en-US" dirty="0"/>
          </a:p>
        </p:txBody>
      </p:sp>
      <p:sp>
        <p:nvSpPr>
          <p:cNvPr id="3" name="Footer Placeholder 2">
            <a:extLst>
              <a:ext uri="{FF2B5EF4-FFF2-40B4-BE49-F238E27FC236}">
                <a16:creationId xmlns:a16="http://schemas.microsoft.com/office/drawing/2014/main" id="{4A0F63E2-E1CA-7FC1-1564-C52DFF4509A1}"/>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278635177"/>
      </p:ext>
    </p:extLst>
  </p:cSld>
  <p:clrMapOvr>
    <a:masterClrMapping/>
  </p:clrMapOvr>
  <p:transition>
    <p:sndAc>
      <p:stSnd>
        <p:snd r:embed="rId3" name="click.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2"/>
            <a:ext cx="7991475" cy="115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US" altLang="en-US" sz="3600" b="1" dirty="0">
              <a:latin typeface="Sakkal Majalla" panose="02000000000000000000" pitchFamily="2" charset="-78"/>
              <a:cs typeface="Sakkal Majalla" panose="02000000000000000000" pitchFamily="2" charset="-78"/>
            </a:endParaRPr>
          </a:p>
        </p:txBody>
      </p:sp>
      <p:sp>
        <p:nvSpPr>
          <p:cNvPr id="3" name="Footer Placeholder 2">
            <a:extLst>
              <a:ext uri="{FF2B5EF4-FFF2-40B4-BE49-F238E27FC236}">
                <a16:creationId xmlns:a16="http://schemas.microsoft.com/office/drawing/2014/main" id="{4A0F63E2-E1CA-7FC1-1564-C52DFF4509A1}"/>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
        <p:nvSpPr>
          <p:cNvPr id="6" name="Title 1">
            <a:extLst>
              <a:ext uri="{FF2B5EF4-FFF2-40B4-BE49-F238E27FC236}">
                <a16:creationId xmlns:a16="http://schemas.microsoft.com/office/drawing/2014/main" id="{18BA4047-9CB6-9DC2-D874-507691170E03}"/>
              </a:ext>
            </a:extLst>
          </p:cNvPr>
          <p:cNvSpPr>
            <a:spLocks noGrp="1"/>
          </p:cNvSpPr>
          <p:nvPr>
            <p:ph type="title"/>
          </p:nvPr>
        </p:nvSpPr>
        <p:spPr>
          <a:xfrm>
            <a:off x="475785" y="1279022"/>
            <a:ext cx="8229600" cy="793452"/>
          </a:xfrm>
        </p:spPr>
        <p:txBody>
          <a:bodyPr rtlCol="1"/>
          <a:lstStyle/>
          <a:p>
            <a:pPr rtl="1"/>
            <a:r>
              <a:rPr lang="ar" dirty="0">
                <a:latin typeface="Sakkal Majalla" panose="02000000000000000000" pitchFamily="2" charset="-78"/>
                <a:cs typeface="Sakkal Majalla" panose="02000000000000000000" pitchFamily="2" charset="-78"/>
              </a:rPr>
              <a:t>شكر وتقدير</a:t>
            </a:r>
            <a:endParaRPr lang="en-US" dirty="0">
              <a:latin typeface="Sakkal Majalla" panose="02000000000000000000" pitchFamily="2" charset="-78"/>
              <a:cs typeface="Sakkal Majalla" panose="02000000000000000000" pitchFamily="2" charset="-78"/>
            </a:endParaRPr>
          </a:p>
        </p:txBody>
      </p:sp>
      <p:sp>
        <p:nvSpPr>
          <p:cNvPr id="7" name="Content Placeholder 4">
            <a:extLst>
              <a:ext uri="{FF2B5EF4-FFF2-40B4-BE49-F238E27FC236}">
                <a16:creationId xmlns:a16="http://schemas.microsoft.com/office/drawing/2014/main" id="{D03C6AB8-5DE0-539F-192E-F513C90AF265}"/>
              </a:ext>
            </a:extLst>
          </p:cNvPr>
          <p:cNvSpPr>
            <a:spLocks noGrp="1"/>
          </p:cNvSpPr>
          <p:nvPr>
            <p:ph sz="half" idx="2"/>
          </p:nvPr>
        </p:nvSpPr>
        <p:spPr>
          <a:xfrm>
            <a:off x="468312" y="2297732"/>
            <a:ext cx="7991475" cy="2466975"/>
          </a:xfrm>
        </p:spPr>
        <p:txBody>
          <a:bodyPr rtlCol="1"/>
          <a:lstStyle/>
          <a:p>
            <a:pPr marL="0" indent="0" rtl="1">
              <a:buNone/>
            </a:pPr>
            <a:r>
              <a:rPr lang="ar" b="1" dirty="0">
                <a:latin typeface="Sakkal Majalla" panose="02000000000000000000" pitchFamily="2" charset="-78"/>
                <a:cs typeface="Sakkal Majalla" panose="02000000000000000000" pitchFamily="2" charset="-78"/>
              </a:rPr>
              <a:t>الصور:</a:t>
            </a:r>
            <a:endParaRPr lang="en-GB" dirty="0">
              <a:latin typeface="Sakkal Majalla" panose="02000000000000000000" pitchFamily="2" charset="-78"/>
              <a:cs typeface="Sakkal Majalla" panose="02000000000000000000" pitchFamily="2" charset="-78"/>
            </a:endParaRPr>
          </a:p>
          <a:p>
            <a:pPr algn="l" rtl="0"/>
            <a:r>
              <a:rPr lang="en-US" b="1" dirty="0">
                <a:latin typeface="Sakkal Majalla" panose="02000000000000000000" pitchFamily="2" charset="-78"/>
                <a:cs typeface="Sakkal Majalla" panose="02000000000000000000" pitchFamily="2" charset="-78"/>
              </a:rPr>
              <a:t>Shutterstock: </a:t>
            </a:r>
            <a:r>
              <a:rPr lang="en-US" dirty="0" err="1">
                <a:latin typeface="Sakkal Majalla" panose="02000000000000000000" pitchFamily="2" charset="-78"/>
                <a:cs typeface="Sakkal Majalla" panose="02000000000000000000" pitchFamily="2" charset="-78"/>
              </a:rPr>
              <a:t>ZouZou</a:t>
            </a:r>
            <a:r>
              <a:rPr lang="en-US" dirty="0">
                <a:latin typeface="Sakkal Majalla" panose="02000000000000000000" pitchFamily="2" charset="-78"/>
                <a:cs typeface="Sakkal Majalla" panose="02000000000000000000" pitchFamily="2" charset="-78"/>
              </a:rPr>
              <a:t> 6, </a:t>
            </a:r>
            <a:r>
              <a:rPr lang="en-US" dirty="0" err="1">
                <a:latin typeface="Sakkal Majalla" panose="02000000000000000000" pitchFamily="2" charset="-78"/>
                <a:cs typeface="Sakkal Majalla" panose="02000000000000000000" pitchFamily="2" charset="-78"/>
              </a:rPr>
              <a:t>Auremar</a:t>
            </a:r>
            <a:r>
              <a:rPr lang="en-US" dirty="0">
                <a:latin typeface="Sakkal Majalla" panose="02000000000000000000" pitchFamily="2" charset="-78"/>
                <a:cs typeface="Sakkal Majalla" panose="02000000000000000000" pitchFamily="2" charset="-78"/>
              </a:rPr>
              <a:t> 8, Rawpixel.com 10, Subbotina Anna 12, 3058442 13, V_E 14, Anatoli </a:t>
            </a:r>
            <a:r>
              <a:rPr lang="en-US" dirty="0" err="1">
                <a:latin typeface="Sakkal Majalla" panose="02000000000000000000" pitchFamily="2" charset="-78"/>
                <a:cs typeface="Sakkal Majalla" panose="02000000000000000000" pitchFamily="2" charset="-78"/>
              </a:rPr>
              <a:t>Styf</a:t>
            </a:r>
            <a:r>
              <a:rPr lang="en-US" dirty="0">
                <a:latin typeface="Sakkal Majalla" panose="02000000000000000000" pitchFamily="2" charset="-78"/>
                <a:cs typeface="Sakkal Majalla" panose="02000000000000000000" pitchFamily="2" charset="-78"/>
              </a:rPr>
              <a:t> 20, </a:t>
            </a:r>
            <a:r>
              <a:rPr lang="en-US" dirty="0" err="1">
                <a:latin typeface="Sakkal Majalla" panose="02000000000000000000" pitchFamily="2" charset="-78"/>
                <a:cs typeface="Sakkal Majalla" panose="02000000000000000000" pitchFamily="2" charset="-78"/>
              </a:rPr>
              <a:t>KieferPix</a:t>
            </a:r>
            <a:r>
              <a:rPr lang="en-US" dirty="0">
                <a:latin typeface="Sakkal Majalla" panose="02000000000000000000" pitchFamily="2" charset="-78"/>
                <a:cs typeface="Sakkal Majalla" panose="02000000000000000000" pitchFamily="2" charset="-78"/>
              </a:rPr>
              <a:t> 22, </a:t>
            </a:r>
            <a:r>
              <a:rPr lang="en-US" dirty="0" err="1">
                <a:latin typeface="Sakkal Majalla" panose="02000000000000000000" pitchFamily="2" charset="-78"/>
                <a:cs typeface="Sakkal Majalla" panose="02000000000000000000" pitchFamily="2" charset="-78"/>
              </a:rPr>
              <a:t>Kuttly</a:t>
            </a:r>
            <a:r>
              <a:rPr lang="en-US" dirty="0">
                <a:latin typeface="Sakkal Majalla" panose="02000000000000000000" pitchFamily="2" charset="-78"/>
                <a:cs typeface="Sakkal Majalla" panose="02000000000000000000" pitchFamily="2" charset="-78"/>
              </a:rPr>
              <a:t> 23, Spectral-Design 24, </a:t>
            </a:r>
            <a:r>
              <a:rPr lang="en-US" dirty="0" err="1">
                <a:latin typeface="Sakkal Majalla" panose="02000000000000000000" pitchFamily="2" charset="-78"/>
                <a:cs typeface="Sakkal Majalla" panose="02000000000000000000" pitchFamily="2" charset="-78"/>
              </a:rPr>
              <a:t>Phonlamai</a:t>
            </a:r>
            <a:r>
              <a:rPr lang="en-US" dirty="0">
                <a:latin typeface="Sakkal Majalla" panose="02000000000000000000" pitchFamily="2" charset="-78"/>
                <a:cs typeface="Sakkal Majalla" panose="02000000000000000000" pitchFamily="2" charset="-78"/>
              </a:rPr>
              <a:t> Photo 25.</a:t>
            </a:r>
          </a:p>
          <a:p>
            <a:pPr rtl="1"/>
            <a:endParaRPr lang="en-GB" b="1"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403456191"/>
      </p:ext>
    </p:extLst>
  </p:cSld>
  <p:clrMapOvr>
    <a:masterClrMapping/>
  </p:clrMapOvr>
  <p:transition>
    <p:sndAc>
      <p:stSnd>
        <p:snd r:embed="rId3"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338138" y="1339331"/>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400"/>
              <a:t>مجالات الدراسة لهدف التعلم (أ)</a:t>
            </a:r>
            <a:br>
              <a:rPr lang="en-US" altLang="en-US" sz="2400" dirty="0"/>
            </a:br>
            <a:br>
              <a:rPr lang="en-US" altLang="en-US" sz="2400" dirty="0"/>
            </a:br>
            <a:endParaRPr lang="en-GB" altLang="en-US" sz="3600"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899244" y="3140968"/>
            <a:ext cx="7417172" cy="33123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2800" dirty="0"/>
              <a:t>الغرض من إنشاء الشركة</a:t>
            </a:r>
          </a:p>
          <a:p>
            <a:pPr rtl="1"/>
            <a:r>
              <a:rPr lang="ar" sz="2800" dirty="0"/>
              <a:t>أنواع الملكية </a:t>
            </a:r>
          </a:p>
          <a:p>
            <a:pPr rtl="1"/>
            <a:r>
              <a:rPr lang="ar" sz="2800" dirty="0"/>
              <a:t>الحجم والنطاق</a:t>
            </a:r>
          </a:p>
          <a:p>
            <a:pPr rtl="1"/>
            <a:r>
              <a:rPr lang="ar" sz="2800" dirty="0"/>
              <a:t>تصنيف الشركات</a:t>
            </a:r>
          </a:p>
          <a:p>
            <a:pPr marL="0" indent="0" rtl="1">
              <a:buNone/>
            </a:pPr>
            <a:endParaRPr lang="en-GB" altLang="en-US" sz="1800" b="0" dirty="0"/>
          </a:p>
          <a:p>
            <a:pPr marL="0" indent="0" rtl="1">
              <a:buNone/>
            </a:pPr>
            <a:r>
              <a:rPr lang="ar" sz="1800" b="0" dirty="0"/>
              <a:t>وتُقسم كل من هذه إلى عدة </a:t>
            </a:r>
            <a:r>
              <a:rPr lang="ar" sz="1800" b="0" dirty="0">
                <a:effectLst/>
              </a:rPr>
              <a:t>معايير تقييم (م ت) مثل </a:t>
            </a:r>
            <a:r>
              <a:rPr lang="en-US" sz="1800" b="0" dirty="0">
                <a:effectLst/>
              </a:rPr>
              <a:t>A.P1 </a:t>
            </a:r>
            <a:r>
              <a:rPr lang="ar" sz="1800" b="0" dirty="0">
                <a:effectLst/>
              </a:rPr>
              <a:t>،</a:t>
            </a:r>
            <a:r>
              <a:rPr lang="en-US" sz="1800" b="0" dirty="0">
                <a:effectLst/>
              </a:rPr>
              <a:t>A.P2</a:t>
            </a:r>
            <a:endParaRPr lang="en-US" altLang="en-US" sz="1800" b="0" dirty="0"/>
          </a:p>
          <a:p>
            <a:pPr marL="0" indent="0" rtl="1">
              <a:buNone/>
            </a:pPr>
            <a:r>
              <a:rPr lang="ar" sz="2800" dirty="0"/>
              <a:t> </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50930" y="1851749"/>
            <a:ext cx="7991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r>
              <a:rPr lang="ar" sz="3600" b="1" dirty="0">
                <a:latin typeface="Sakkal Majalla" panose="02000000000000000000" pitchFamily="2" charset="-78"/>
                <a:cs typeface="Sakkal Majalla" panose="02000000000000000000" pitchFamily="2" charset="-78"/>
              </a:rPr>
              <a:t>فهم الغرض من إنشاء الشركة وملكيتها</a:t>
            </a:r>
            <a:br>
              <a:rPr lang="en-US" altLang="en-US" sz="3600" b="1" dirty="0">
                <a:latin typeface="Sakkal Majalla" panose="02000000000000000000" pitchFamily="2" charset="-78"/>
                <a:cs typeface="Sakkal Majalla" panose="02000000000000000000" pitchFamily="2" charset="-78"/>
              </a:rPr>
            </a:br>
            <a:endParaRPr lang="en-GB" altLang="en-US" sz="3600" b="1" dirty="0">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9A87831C-1ED2-D191-9F95-6AA26CF30033}"/>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cSld>
  <p:clrMapOvr>
    <a:masterClrMapping/>
  </p:clrMapOvr>
  <p:transition>
    <p:sndAc>
      <p:stSnd>
        <p:snd r:embed="rId3" name="click.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340768"/>
            <a:ext cx="8229600" cy="6480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dirty="0"/>
              <a:t> (أ1) الغرض من إنشاء الشركة</a:t>
            </a:r>
            <a:br>
              <a:rPr lang="en-US" altLang="en-US" dirty="0"/>
            </a:br>
            <a:br>
              <a:rPr lang="en-US" altLang="en-US" dirty="0"/>
            </a:br>
            <a:endParaRPr lang="en-GB" altLang="en-US" dirty="0">
              <a:solidFill>
                <a:schemeClr val="tx1"/>
              </a:solidFill>
            </a:endParaRPr>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457200" y="2132856"/>
            <a:ext cx="8507288" cy="44644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indent="0" rtl="1">
              <a:buNone/>
            </a:pPr>
            <a:r>
              <a:rPr lang="ar" dirty="0"/>
              <a:t>الغرض من إنشاء الشركة هو سبب إنشاء الشركة.</a:t>
            </a:r>
          </a:p>
          <a:p>
            <a:pPr indent="0" rtl="1">
              <a:buNone/>
            </a:pPr>
            <a:r>
              <a:rPr lang="ar" dirty="0"/>
              <a:t>وقد يتمثل </a:t>
            </a:r>
            <a:r>
              <a:rPr lang="ar" b="1" dirty="0"/>
              <a:t>الغرض</a:t>
            </a:r>
            <a:r>
              <a:rPr lang="ar" dirty="0"/>
              <a:t> في أي مما يلي:</a:t>
            </a:r>
          </a:p>
          <a:p>
            <a:pPr marL="685800" rtl="1"/>
            <a:r>
              <a:rPr lang="ar" b="1" dirty="0"/>
              <a:t>بيع</a:t>
            </a:r>
            <a:r>
              <a:rPr lang="ar" dirty="0"/>
              <a:t> المنتجات؛ مثل متاجر الملابس، دور السينما، المقاهي، متاجر السوبر ماركت، صالونات الحلاقة، خدمات سيارات الأجرة من أجل </a:t>
            </a:r>
            <a:r>
              <a:rPr lang="ar" b="1" dirty="0"/>
              <a:t>إدرار عائدات</a:t>
            </a:r>
            <a:r>
              <a:rPr lang="ar" dirty="0"/>
              <a:t> وتحقيق </a:t>
            </a:r>
            <a:r>
              <a:rPr lang="ar" b="1" dirty="0"/>
              <a:t>أرباح</a:t>
            </a:r>
            <a:r>
              <a:rPr lang="ar" dirty="0"/>
              <a:t>.</a:t>
            </a:r>
          </a:p>
          <a:p>
            <a:pPr marL="685800" rtl="1"/>
            <a:r>
              <a:rPr lang="ar" b="1" dirty="0"/>
              <a:t>تقديم</a:t>
            </a:r>
            <a:r>
              <a:rPr lang="ar" dirty="0"/>
              <a:t> دعم أو خدمات غير هادفة للربح؛ مثل الرعاية الصحية، عيادات الأسنان، وما إلى ذلك. </a:t>
            </a:r>
          </a:p>
          <a:p>
            <a:pPr marL="685800" rtl="1"/>
            <a:r>
              <a:rPr lang="ar" b="1" dirty="0"/>
              <a:t>مشاركة</a:t>
            </a:r>
            <a:r>
              <a:rPr lang="ar" dirty="0"/>
              <a:t> و</a:t>
            </a:r>
            <a:r>
              <a:rPr lang="ar" b="1" dirty="0"/>
              <a:t>دعم</a:t>
            </a:r>
            <a:r>
              <a:rPr lang="ar" dirty="0"/>
              <a:t> المجتمع </a:t>
            </a:r>
            <a:r>
              <a:rPr lang="ar" sz="2400" dirty="0">
                <a:effectLst/>
                <a:ea typeface="Times New Roman" panose="02020603050405020304" pitchFamily="18" charset="0"/>
              </a:rPr>
              <a:t>عن طريق، على سبيل المثال، التطوع، رعاية الأحداث، دعم المؤسسات الخيرية/المدارس/المؤسسات المحلية.</a:t>
            </a:r>
            <a:r>
              <a:rPr lang="ar" dirty="0">
                <a:effectLst/>
              </a:rPr>
              <a:t> </a:t>
            </a:r>
            <a:endParaRPr lang="en-GB" altLang="en-US" dirty="0"/>
          </a:p>
          <a:p>
            <a:pPr marL="685800" rtl="1"/>
            <a:endParaRPr lang="en-GB" altLang="en-US" dirty="0"/>
          </a:p>
        </p:txBody>
      </p:sp>
      <p:sp>
        <p:nvSpPr>
          <p:cNvPr id="2" name="Footer Placeholder 2">
            <a:extLst>
              <a:ext uri="{FF2B5EF4-FFF2-40B4-BE49-F238E27FC236}">
                <a16:creationId xmlns:a16="http://schemas.microsoft.com/office/drawing/2014/main" id="{CFE147F2-71C9-B06F-D240-8636DA4F8BCB}"/>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1487019189"/>
      </p:ext>
    </p:extLst>
  </p:cSld>
  <p:clrMapOvr>
    <a:masterClrMapping/>
  </p:clrMapOvr>
  <p:transition>
    <p:sndAc>
      <p:stSnd>
        <p:snd r:embed="rId3"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195388"/>
            <a:ext cx="8229600" cy="64943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Autofit/>
          </a:bodyPr>
          <a:lstStyle/>
          <a:p>
            <a:pPr rtl="1">
              <a:lnSpc>
                <a:spcPct val="90000"/>
              </a:lnSpc>
              <a:spcBef>
                <a:spcPts val="1200"/>
              </a:spcBef>
              <a:spcAft>
                <a:spcPts val="1500"/>
              </a:spcAft>
            </a:pPr>
            <a:br>
              <a:rPr lang="en-US" altLang="en-US" dirty="0"/>
            </a:br>
            <a:br>
              <a:rPr lang="en-US" altLang="en-US" dirty="0"/>
            </a:br>
            <a:r>
              <a:rPr lang="ar"/>
              <a:t>(أ2) أنواع الملكية (1)</a:t>
            </a:r>
            <a:br>
              <a:rPr lang="en-US" altLang="en-US" dirty="0"/>
            </a:br>
            <a:br>
              <a:rPr lang="en-US" altLang="en-US" dirty="0"/>
            </a:br>
            <a:endParaRPr lang="en-GB" altLang="en-US" dirty="0"/>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468312" y="2195512"/>
            <a:ext cx="4027488" cy="36814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1" anchorCtr="0" compatLnSpc="1">
            <a:prstTxWarp prst="textNoShape">
              <a:avLst/>
            </a:prstTxWarp>
            <a:normAutofit/>
          </a:bodyPr>
          <a:lstStyle/>
          <a:p>
            <a:pPr indent="0" rtl="1">
              <a:lnSpc>
                <a:spcPct val="90000"/>
              </a:lnSpc>
              <a:buNone/>
            </a:pPr>
            <a:r>
              <a:rPr lang="ar" dirty="0"/>
              <a:t>توجد أنواع مختلفة من </a:t>
            </a:r>
            <a:r>
              <a:rPr lang="ar" b="1" dirty="0"/>
              <a:t>ملكية</a:t>
            </a:r>
            <a:r>
              <a:rPr lang="ar" dirty="0"/>
              <a:t> الشركات.</a:t>
            </a:r>
          </a:p>
          <a:p>
            <a:pPr indent="0" rtl="1">
              <a:lnSpc>
                <a:spcPct val="90000"/>
              </a:lnSpc>
              <a:buNone/>
            </a:pPr>
            <a:endParaRPr lang="en-GB" altLang="en-US" sz="2000" dirty="0"/>
          </a:p>
          <a:p>
            <a:pPr rtl="1">
              <a:lnSpc>
                <a:spcPct val="90000"/>
              </a:lnSpc>
            </a:pPr>
            <a:r>
              <a:rPr lang="ar" dirty="0"/>
              <a:t>شركات القطاع الخاص</a:t>
            </a:r>
          </a:p>
          <a:p>
            <a:pPr rtl="1">
              <a:lnSpc>
                <a:spcPct val="90000"/>
              </a:lnSpc>
            </a:pPr>
            <a:r>
              <a:rPr lang="ar" dirty="0"/>
              <a:t>الشركات المملوكة للحكومة (أو الدولة)</a:t>
            </a:r>
          </a:p>
          <a:p>
            <a:pPr rtl="1">
              <a:lnSpc>
                <a:spcPct val="90000"/>
              </a:lnSpc>
            </a:pPr>
            <a:r>
              <a:rPr lang="ar" dirty="0"/>
              <a:t>الشركات التي تساعد الأشخاص والمجتمعات</a:t>
            </a:r>
          </a:p>
        </p:txBody>
      </p:sp>
      <p:sp>
        <p:nvSpPr>
          <p:cNvPr id="2" name="Footer Placeholder 2">
            <a:extLst>
              <a:ext uri="{FF2B5EF4-FFF2-40B4-BE49-F238E27FC236}">
                <a16:creationId xmlns:a16="http://schemas.microsoft.com/office/drawing/2014/main" id="{944A7FC7-7EF0-7054-716E-66B32E6E9C8F}"/>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pic>
        <p:nvPicPr>
          <p:cNvPr id="4" name="Picture 4" descr="A group of people looking at a computer&#10;&#10;Description automatically generated">
            <a:extLst>
              <a:ext uri="{FF2B5EF4-FFF2-40B4-BE49-F238E27FC236}">
                <a16:creationId xmlns:a16="http://schemas.microsoft.com/office/drawing/2014/main" id="{EE6EEA89-516F-DA49-D4B8-0DB59579B003}"/>
              </a:ext>
            </a:extLst>
          </p:cNvPr>
          <p:cNvPicPr>
            <a:picLocks noChangeAspect="1"/>
          </p:cNvPicPr>
          <p:nvPr/>
        </p:nvPicPr>
        <p:blipFill>
          <a:blip r:embed="rId4"/>
          <a:stretch>
            <a:fillRect/>
          </a:stretch>
        </p:blipFill>
        <p:spPr>
          <a:xfrm>
            <a:off x="4716016" y="2492896"/>
            <a:ext cx="4006890" cy="2696912"/>
          </a:xfrm>
          <a:prstGeom prst="rect">
            <a:avLst/>
          </a:prstGeom>
        </p:spPr>
      </p:pic>
    </p:spTree>
    <p:extLst>
      <p:ext uri="{BB962C8B-B14F-4D97-AF65-F5344CB8AC3E}">
        <p14:creationId xmlns:p14="http://schemas.microsoft.com/office/powerpoint/2010/main" val="2727238447"/>
      </p:ext>
    </p:extLst>
  </p:cSld>
  <p:clrMapOvr>
    <a:masterClrMapping/>
  </p:clrMapOvr>
  <p:transition>
    <p:sndAc>
      <p:stSnd>
        <p:snd r:embed="rId3"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196752"/>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a:t>(أ2) أنواع الملكية (2)</a:t>
            </a:r>
            <a:br>
              <a:rPr lang="en-US" altLang="en-US" dirty="0"/>
            </a:br>
            <a:br>
              <a:rPr lang="en-US" altLang="en-US" dirty="0"/>
            </a:br>
            <a:br>
              <a:rPr lang="en-US" altLang="en-US" dirty="0"/>
            </a:br>
            <a:br>
              <a:rPr lang="en-US" altLang="en-US" dirty="0"/>
            </a:br>
            <a:endParaRPr lang="en-GB" altLang="en-US" dirty="0">
              <a:solidFill>
                <a:schemeClr val="tx1"/>
              </a:solidFill>
            </a:endParaRPr>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251520" y="2060848"/>
            <a:ext cx="8358100" cy="4392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rtl="1">
              <a:buNone/>
            </a:pPr>
            <a:r>
              <a:rPr lang="ar" sz="2800" dirty="0"/>
              <a:t>تشمل أمثلة </a:t>
            </a:r>
            <a:r>
              <a:rPr lang="ar" sz="2800" b="1" dirty="0"/>
              <a:t>ملكية شركات القطاع الخاص </a:t>
            </a:r>
            <a:r>
              <a:rPr lang="ar" sz="2800" dirty="0"/>
              <a:t>ما يلي:</a:t>
            </a:r>
          </a:p>
          <a:p>
            <a:pPr rtl="1"/>
            <a:r>
              <a:rPr lang="ar" sz="2800" dirty="0"/>
              <a:t>مؤسسة فردية (شخص واحد يتملك ويسيطر)</a:t>
            </a:r>
          </a:p>
          <a:p>
            <a:pPr rtl="1"/>
            <a:r>
              <a:rPr lang="ar" sz="2800" dirty="0"/>
              <a:t>شراكة (شخصان أو أكثر)</a:t>
            </a:r>
          </a:p>
          <a:p>
            <a:pPr rtl="1"/>
            <a:r>
              <a:rPr lang="ar" sz="2800" dirty="0"/>
              <a:t>شركة محدودة (مؤسسة):</a:t>
            </a:r>
          </a:p>
          <a:p>
            <a:pPr lvl="1" rtl="1">
              <a:buFont typeface="Arial" panose="020B0604020202020204" pitchFamily="34" charset="0"/>
              <a:buChar char="•"/>
            </a:pPr>
            <a:r>
              <a:rPr lang="ar" sz="2800" dirty="0">
                <a:latin typeface="Sakkal Majalla" panose="02000000000000000000" pitchFamily="2" charset="-78"/>
              </a:rPr>
              <a:t>شركة محدودة خاصة (محدودة) - شركات صغيرة غالبًا</a:t>
            </a:r>
          </a:p>
          <a:p>
            <a:pPr lvl="1" rtl="1">
              <a:buFont typeface="Arial" panose="020B0604020202020204" pitchFamily="34" charset="0"/>
              <a:buChar char="•"/>
            </a:pPr>
            <a:r>
              <a:rPr lang="ar" sz="2800" dirty="0">
                <a:latin typeface="Sakkal Majalla" panose="02000000000000000000" pitchFamily="2" charset="-78"/>
              </a:rPr>
              <a:t>شركة محدودة عامة (عامة) - شركات كبيرة معروفة في العادة. </a:t>
            </a:r>
          </a:p>
        </p:txBody>
      </p:sp>
      <p:sp>
        <p:nvSpPr>
          <p:cNvPr id="2" name="Footer Placeholder 2">
            <a:extLst>
              <a:ext uri="{FF2B5EF4-FFF2-40B4-BE49-F238E27FC236}">
                <a16:creationId xmlns:a16="http://schemas.microsoft.com/office/drawing/2014/main" id="{CB86DA3E-5884-3B04-9E48-372BE3AFDF30}"/>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2482577997"/>
      </p:ext>
    </p:extLst>
  </p:cSld>
  <p:clrMapOvr>
    <a:masterClrMapping/>
  </p:clrMapOvr>
  <p:transition>
    <p:sndAc>
      <p:stSnd>
        <p:snd r:embed="rId3" name="click.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34076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a:t>(أ2) أنواع الملكية (3)</a:t>
            </a:r>
            <a:br>
              <a:rPr lang="en-US" altLang="en-US" dirty="0"/>
            </a:br>
            <a:br>
              <a:rPr lang="en-US" altLang="en-US" dirty="0"/>
            </a:br>
            <a:br>
              <a:rPr lang="en-US" altLang="en-US" dirty="0"/>
            </a:br>
            <a:br>
              <a:rPr lang="en-US" altLang="en-US" dirty="0"/>
            </a:br>
            <a:endParaRPr lang="en-GB" altLang="en-US" dirty="0">
              <a:solidFill>
                <a:schemeClr val="tx1"/>
              </a:solidFill>
            </a:endParaRPr>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4427984" y="2237786"/>
            <a:ext cx="3888432" cy="172819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indent="0" rtl="1">
              <a:buNone/>
            </a:pPr>
            <a:r>
              <a:rPr lang="ar" dirty="0"/>
              <a:t>الشركات المملوكة للحكومة (أو الدولة) والتي تقدم خدمات أساسية للمجتمع.</a:t>
            </a:r>
          </a:p>
        </p:txBody>
      </p:sp>
      <p:sp>
        <p:nvSpPr>
          <p:cNvPr id="5" name="TextBox 4">
            <a:extLst>
              <a:ext uri="{FF2B5EF4-FFF2-40B4-BE49-F238E27FC236}">
                <a16:creationId xmlns:a16="http://schemas.microsoft.com/office/drawing/2014/main" id="{A4AD9EAE-C823-3F3A-1044-5F92EE6CF258}"/>
              </a:ext>
            </a:extLst>
          </p:cNvPr>
          <p:cNvSpPr txBox="1"/>
          <p:nvPr/>
        </p:nvSpPr>
        <p:spPr>
          <a:xfrm>
            <a:off x="4427984" y="3387089"/>
            <a:ext cx="4258816" cy="1938992"/>
          </a:xfrm>
          <a:prstGeom prst="rect">
            <a:avLst/>
          </a:prstGeom>
          <a:noFill/>
        </p:spPr>
        <p:txBody>
          <a:bodyPr wrap="square" rtlCol="1">
            <a:spAutoFit/>
          </a:bodyPr>
          <a:lstStyle/>
          <a:p>
            <a:pPr marL="971550" indent="-285750" rtl="1">
              <a:buFont typeface="Arial" panose="020B0604020202020204" pitchFamily="34" charset="0"/>
              <a:buChar char="•"/>
            </a:pPr>
            <a:r>
              <a:rPr lang="ar-EG" sz="2400" dirty="0">
                <a:latin typeface="Sakkal Majalla" panose="02000000000000000000" pitchFamily="2" charset="-78"/>
                <a:cs typeface="Sakkal Majalla" panose="02000000000000000000" pitchFamily="2" charset="-78"/>
              </a:rPr>
              <a:t>الرعاية الصحية</a:t>
            </a:r>
          </a:p>
          <a:p>
            <a:pPr marL="971550" indent="-285750" rtl="1">
              <a:buFont typeface="Arial" panose="020B0604020202020204" pitchFamily="34" charset="0"/>
              <a:buChar char="•"/>
            </a:pPr>
            <a:r>
              <a:rPr lang="ar-EG" sz="2400" dirty="0">
                <a:latin typeface="Sakkal Majalla" panose="02000000000000000000" pitchFamily="2" charset="-78"/>
                <a:cs typeface="Sakkal Majalla" panose="02000000000000000000" pitchFamily="2" charset="-78"/>
              </a:rPr>
              <a:t>التعليم</a:t>
            </a:r>
          </a:p>
          <a:p>
            <a:pPr marL="971550" indent="-285750" rtl="1">
              <a:buFont typeface="Arial" panose="020B0604020202020204" pitchFamily="34" charset="0"/>
              <a:buChar char="•"/>
            </a:pPr>
            <a:r>
              <a:rPr lang="ar-EG" sz="2400" dirty="0">
                <a:latin typeface="Sakkal Majalla" panose="02000000000000000000" pitchFamily="2" charset="-78"/>
                <a:cs typeface="Sakkal Majalla" panose="02000000000000000000" pitchFamily="2" charset="-78"/>
              </a:rPr>
              <a:t>البنية التحتية للنقل</a:t>
            </a:r>
          </a:p>
          <a:p>
            <a:pPr marL="971550" indent="-285750" rtl="1">
              <a:buFont typeface="Arial" panose="020B0604020202020204" pitchFamily="34" charset="0"/>
              <a:buChar char="•"/>
            </a:pPr>
            <a:r>
              <a:rPr lang="ar-EG" sz="2400" dirty="0">
                <a:latin typeface="Sakkal Majalla" panose="02000000000000000000" pitchFamily="2" charset="-78"/>
                <a:cs typeface="Sakkal Majalla" panose="02000000000000000000" pitchFamily="2" charset="-78"/>
              </a:rPr>
              <a:t>المرافق </a:t>
            </a:r>
          </a:p>
          <a:p>
            <a:pPr marL="971550" indent="-285750" rtl="1">
              <a:buFont typeface="Arial" panose="020B0604020202020204" pitchFamily="34" charset="0"/>
              <a:buChar char="•"/>
            </a:pPr>
            <a:r>
              <a:rPr lang="ar-EG" sz="2400" dirty="0">
                <a:latin typeface="Sakkal Majalla" panose="02000000000000000000" pitchFamily="2" charset="-78"/>
                <a:cs typeface="Sakkal Majalla" panose="02000000000000000000" pitchFamily="2" charset="-78"/>
              </a:rPr>
              <a:t>خدمات الطوارئ. </a:t>
            </a:r>
          </a:p>
        </p:txBody>
      </p:sp>
      <p:sp>
        <p:nvSpPr>
          <p:cNvPr id="2" name="Footer Placeholder 2">
            <a:extLst>
              <a:ext uri="{FF2B5EF4-FFF2-40B4-BE49-F238E27FC236}">
                <a16:creationId xmlns:a16="http://schemas.microsoft.com/office/drawing/2014/main" id="{3476F31F-71B6-0518-27B4-4723D445BE98}"/>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pic>
        <p:nvPicPr>
          <p:cNvPr id="4" name="Picture 5" descr="A group of people in medical uniforms&#10;&#10;Description automatically generated">
            <a:extLst>
              <a:ext uri="{FF2B5EF4-FFF2-40B4-BE49-F238E27FC236}">
                <a16:creationId xmlns:a16="http://schemas.microsoft.com/office/drawing/2014/main" id="{764E7923-2D7B-FDB5-16EA-5D77AFA4FE0D}"/>
              </a:ext>
            </a:extLst>
          </p:cNvPr>
          <p:cNvPicPr>
            <a:picLocks noChangeAspect="1"/>
          </p:cNvPicPr>
          <p:nvPr/>
        </p:nvPicPr>
        <p:blipFill>
          <a:blip r:embed="rId4"/>
          <a:stretch>
            <a:fillRect/>
          </a:stretch>
        </p:blipFill>
        <p:spPr>
          <a:xfrm>
            <a:off x="755576" y="3217611"/>
            <a:ext cx="3469553" cy="2316900"/>
          </a:xfrm>
          <a:prstGeom prst="rect">
            <a:avLst/>
          </a:prstGeom>
        </p:spPr>
      </p:pic>
    </p:spTree>
    <p:extLst>
      <p:ext uri="{BB962C8B-B14F-4D97-AF65-F5344CB8AC3E}">
        <p14:creationId xmlns:p14="http://schemas.microsoft.com/office/powerpoint/2010/main" val="572082974"/>
      </p:ext>
    </p:extLst>
  </p:cSld>
  <p:clrMapOvr>
    <a:masterClrMapping/>
  </p:clrMapOvr>
  <p:transition>
    <p:sndAc>
      <p:stSnd>
        <p:snd r:embed="rId3" name="click.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34076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a:t>(أ2) أنواع الملكية (4)</a:t>
            </a:r>
            <a:br>
              <a:rPr lang="en-US" altLang="en-US" dirty="0"/>
            </a:br>
            <a:br>
              <a:rPr lang="en-US" altLang="en-US" dirty="0"/>
            </a:br>
            <a:br>
              <a:rPr lang="en-US" altLang="en-US" dirty="0"/>
            </a:br>
            <a:br>
              <a:rPr lang="en-US" altLang="en-US" dirty="0"/>
            </a:br>
            <a:endParaRPr lang="en-GB" altLang="en-US" dirty="0">
              <a:solidFill>
                <a:schemeClr val="tx1"/>
              </a:solidFill>
            </a:endParaRPr>
          </a:p>
        </p:txBody>
      </p:sp>
      <p:sp>
        <p:nvSpPr>
          <p:cNvPr id="2" name="Content Placeholder 1">
            <a:extLst>
              <a:ext uri="{FF2B5EF4-FFF2-40B4-BE49-F238E27FC236}">
                <a16:creationId xmlns:a16="http://schemas.microsoft.com/office/drawing/2014/main" id="{EA0F533C-F660-CE1A-86B5-2AB399E92561}"/>
              </a:ext>
            </a:extLst>
          </p:cNvPr>
          <p:cNvSpPr>
            <a:spLocks noGrp="1"/>
          </p:cNvSpPr>
          <p:nvPr>
            <p:ph sz="half" idx="2"/>
          </p:nvPr>
        </p:nvSpPr>
        <p:spPr>
          <a:xfrm>
            <a:off x="684213" y="2195513"/>
            <a:ext cx="7991475" cy="4401839"/>
          </a:xfrm>
        </p:spPr>
        <p:txBody>
          <a:bodyPr rtlCol="1"/>
          <a:lstStyle/>
          <a:p>
            <a:pPr marL="0" indent="0" rtl="1">
              <a:buNone/>
            </a:pPr>
            <a:r>
              <a:rPr lang="ar-EG" sz="3200" dirty="0"/>
              <a:t>تشمل الشركات التي تقدم خدمات أساسية للمجتمع ما يلي: </a:t>
            </a:r>
          </a:p>
          <a:p>
            <a:pPr marL="971550" indent="-285750" rtl="1">
              <a:buFont typeface="Arial" panose="020B0604020202020204" pitchFamily="34" charset="0"/>
              <a:buChar char="•"/>
            </a:pPr>
            <a:r>
              <a:rPr lang="ar-EG" sz="3200" dirty="0"/>
              <a:t>وزارة الصحة </a:t>
            </a:r>
          </a:p>
          <a:p>
            <a:pPr marL="971550" indent="-285750" rtl="1">
              <a:buFont typeface="Arial" panose="020B0604020202020204" pitchFamily="34" charset="0"/>
              <a:buChar char="•"/>
            </a:pPr>
            <a:r>
              <a:rPr lang="ar-EG" sz="3200" dirty="0"/>
              <a:t>وزارة التربية والتعليم </a:t>
            </a:r>
          </a:p>
          <a:p>
            <a:pPr marL="971550" indent="-285750" rtl="1">
              <a:buFont typeface="Arial" panose="020B0604020202020204" pitchFamily="34" charset="0"/>
              <a:buChar char="•"/>
            </a:pPr>
            <a:r>
              <a:rPr lang="ar-EG" sz="3200" dirty="0"/>
              <a:t>وزارة النقل </a:t>
            </a:r>
          </a:p>
          <a:p>
            <a:pPr marL="971550" indent="-285750" rtl="1">
              <a:buFont typeface="Arial" panose="020B0604020202020204" pitchFamily="34" charset="0"/>
              <a:buChar char="•"/>
            </a:pPr>
            <a:r>
              <a:rPr lang="ar-EG" sz="3200" dirty="0"/>
              <a:t>شركة المياه والكهرباء </a:t>
            </a:r>
          </a:p>
          <a:p>
            <a:pPr marL="971550" indent="-285750" rtl="1">
              <a:buFont typeface="Arial" panose="020B0604020202020204" pitchFamily="34" charset="0"/>
              <a:buChar char="•"/>
            </a:pPr>
            <a:r>
              <a:rPr lang="ar-EG" sz="3200" dirty="0"/>
              <a:t>تقديم خدمات الطوارئ. </a:t>
            </a:r>
          </a:p>
          <a:p>
            <a:pPr marL="0" indent="0" rtl="1">
              <a:buNone/>
            </a:pPr>
            <a:endParaRPr lang="ar-EG" sz="3200" dirty="0"/>
          </a:p>
        </p:txBody>
      </p:sp>
      <p:sp>
        <p:nvSpPr>
          <p:cNvPr id="3" name="Footer Placeholder 2">
            <a:extLst>
              <a:ext uri="{FF2B5EF4-FFF2-40B4-BE49-F238E27FC236}">
                <a16:creationId xmlns:a16="http://schemas.microsoft.com/office/drawing/2014/main" id="{448D767B-9678-5E14-182D-BC1FC1156A7F}"/>
              </a:ext>
            </a:extLst>
          </p:cNvPr>
          <p:cNvSpPr txBox="1">
            <a:spLocks/>
          </p:cNvSpPr>
          <p:nvPr/>
        </p:nvSpPr>
        <p:spPr bwMode="auto">
          <a:xfrm>
            <a:off x="107504" y="6525344"/>
            <a:ext cx="1080120" cy="216719"/>
          </a:xfrm>
          <a:prstGeom prst="rect">
            <a:avLst/>
          </a:prstGeom>
          <a:noFill/>
        </p:spPr>
        <p:txBody>
          <a:bodyPr vert="horz" wrap="square" lIns="91440" tIns="45720" rIns="91440" bIns="45720" numCol="1" rtlCol="1" anchor="t" anchorCtr="0" compatLnSpc="1">
            <a:prstTxWarp prst="textNoShape">
              <a:avLst/>
            </a:prstTxWarp>
            <a:normAutofit fontScale="92500" lnSpcReduction="10000"/>
          </a:bodyPr>
          <a:lstStyle>
            <a:defPPr algn="r" rtl="1">
              <a:defRPr lang="ar-MA"/>
            </a:defPPr>
            <a:lvl1pPr algn="r" rtl="1" eaLnBrk="0" fontAlgn="base" hangingPunct="0">
              <a:spcBef>
                <a:spcPct val="0"/>
              </a:spcBef>
              <a:spcAft>
                <a:spcPct val="0"/>
              </a:spcAft>
              <a:buFontTx/>
              <a:buNone/>
              <a:defRPr sz="1800" kern="1200">
                <a:solidFill>
                  <a:schemeClr val="tx1"/>
                </a:solidFill>
                <a:latin typeface="Sakkal Majalla" panose="02000000000000000000" pitchFamily="2" charset="-78"/>
                <a:ea typeface="+mn-ea"/>
                <a:cs typeface="Sakkal Majalla" panose="02000000000000000000" pitchFamily="2" charset="-78"/>
              </a:defRPr>
            </a:lvl1pPr>
            <a:lvl2pPr marL="742950" indent="-28575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5pPr>
            <a:lvl6pPr marL="25146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6pPr>
            <a:lvl7pPr marL="29718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7pPr>
            <a:lvl8pPr marL="34290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8pPr>
            <a:lvl9pPr marL="3886200" indent="-228600" algn="r" defTabSz="914400" rtl="1" eaLnBrk="0" fontAlgn="base" latinLnBrk="0" hangingPunct="0">
              <a:spcBef>
                <a:spcPct val="20000"/>
              </a:spcBef>
              <a:spcAft>
                <a:spcPct val="0"/>
              </a:spcAft>
              <a:buFont typeface="Wingdings" panose="05000000000000000000" pitchFamily="2" charset="2"/>
              <a:buChar char="»"/>
              <a:defRPr sz="2400" kern="1200">
                <a:solidFill>
                  <a:schemeClr val="tx1"/>
                </a:solidFill>
                <a:latin typeface="Verdana" panose="020B0604030504040204" pitchFamily="34" charset="0"/>
                <a:ea typeface="+mn-ea"/>
                <a:cs typeface="Arial" panose="020B0604020202020204" pitchFamily="34" charset="0"/>
              </a:defRPr>
            </a:lvl9pPr>
          </a:lstStyle>
          <a:p>
            <a:pPr algn="l">
              <a:lnSpc>
                <a:spcPct val="90000"/>
              </a:lnSpc>
              <a:spcAft>
                <a:spcPts val="600"/>
              </a:spcAft>
              <a:defRPr/>
            </a:pPr>
            <a:r>
              <a:rPr lang="en-GB" sz="1000" b="0" i="0" dirty="0">
                <a:solidFill>
                  <a:srgbClr val="444444"/>
                </a:solidFill>
                <a:effectLst/>
                <a:latin typeface="Calibri" panose="020F0502020204030204" pitchFamily="34" charset="0"/>
              </a:rPr>
              <a:t>A103000360260</a:t>
            </a:r>
            <a:endParaRPr lang="ar" sz="1000" dirty="0"/>
          </a:p>
        </p:txBody>
      </p:sp>
    </p:spTree>
    <p:extLst>
      <p:ext uri="{BB962C8B-B14F-4D97-AF65-F5344CB8AC3E}">
        <p14:creationId xmlns:p14="http://schemas.microsoft.com/office/powerpoint/2010/main" val="1201654003"/>
      </p:ext>
    </p:extLst>
  </p:cSld>
  <p:clrMapOvr>
    <a:masterClrMapping/>
  </p:clrMapOvr>
  <p:transition>
    <p:sndAc>
      <p:stSnd>
        <p:snd r:embed="rId3" name="click.wav"/>
      </p:stSnd>
    </p:sndAc>
  </p:transition>
</p:sld>
</file>

<file path=ppt/theme/theme1.xml><?xml version="1.0" encoding="utf-8"?>
<a:theme xmlns:a="http://schemas.openxmlformats.org/drawingml/2006/main" name="1_Information Technolog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_Beauty Therap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structio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usiness">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ngineering">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Art and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Hospitalit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Agriculture">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Travel and Tourism">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Creative Media">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012c9df-7563-46f6-96ee-cebd66fd5577" xsi:nil="true"/>
    <lcf76f155ced4ddcb4097134ff3c332f xmlns="f63d1639-2e8e-4dfe-b2d4-ff2deac92409">
      <Terms xmlns="http://schemas.microsoft.com/office/infopath/2007/PartnerControls"/>
    </lcf76f155ced4ddcb4097134ff3c332f>
    <_Flow_SignoffStatus xmlns="f63d1639-2e8e-4dfe-b2d4-ff2deac92409" xsi:nil="true"/>
    <AdditionalInfo xmlns="f63d1639-2e8e-4dfe-b2d4-ff2deac9240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1F2AC0EC27FF3458662E003F8FEC281" ma:contentTypeVersion="20" ma:contentTypeDescription="Create a new document." ma:contentTypeScope="" ma:versionID="7d267daa26e24eee3a5f4b0eb9224b47">
  <xsd:schema xmlns:xsd="http://www.w3.org/2001/XMLSchema" xmlns:xs="http://www.w3.org/2001/XMLSchema" xmlns:p="http://schemas.microsoft.com/office/2006/metadata/properties" xmlns:ns2="f63d1639-2e8e-4dfe-b2d4-ff2deac92409" xmlns:ns3="7012c9df-7563-46f6-96ee-cebd66fd5577" targetNamespace="http://schemas.microsoft.com/office/2006/metadata/properties" ma:root="true" ma:fieldsID="144a094b618d5dc1a3294a7bede64c09" ns2:_="" ns3:_="">
    <xsd:import namespace="f63d1639-2e8e-4dfe-b2d4-ff2deac92409"/>
    <xsd:import namespace="7012c9df-7563-46f6-96ee-cebd66fd557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_Flow_SignoffStatus" minOccurs="0"/>
                <xsd:element ref="ns2:MediaServiceSearchProperties" minOccurs="0"/>
                <xsd:element ref="ns2:AdditionalInf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3d1639-2e8e-4dfe-b2d4-ff2deac924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_Flow_SignoffStatus" ma:index="25" nillable="true" ma:displayName="Sign-off status" ma:internalName="Sign_x002d_off_x0020_status">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AdditionalInfo" ma:index="27" nillable="true" ma:displayName="Additional Info" ma:format="Dropdown" ma:internalName="AdditionalInfo">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012c9df-7563-46f6-96ee-cebd66fd557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8bf6128-19fb-458b-8dd6-b174ec593e06}" ma:internalName="TaxCatchAll" ma:showField="CatchAllData" ma:web="7012c9df-7563-46f6-96ee-cebd66fd55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87A8FF-5A01-47C3-92B9-E0359331ADEC}">
  <ds:schemaRefs>
    <ds:schemaRef ds:uri="http://purl.org/dc/elements/1.1/"/>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schemas.microsoft.com/office/infopath/2007/PartnerControls"/>
    <ds:schemaRef ds:uri="7c1bd8dc-4e40-424f-a15f-9ffcd522197f"/>
    <ds:schemaRef ds:uri="6125ffc9-2c56-435e-8267-1393444907b2"/>
    <ds:schemaRef ds:uri="http://www.w3.org/XML/1998/namespace"/>
    <ds:schemaRef ds:uri="http://purl.org/dc/terms/"/>
  </ds:schemaRefs>
</ds:datastoreItem>
</file>

<file path=customXml/itemProps2.xml><?xml version="1.0" encoding="utf-8"?>
<ds:datastoreItem xmlns:ds="http://schemas.openxmlformats.org/officeDocument/2006/customXml" ds:itemID="{0AA2910D-4917-49C0-8FBC-BFF7ABD28CFE}">
  <ds:schemaRefs>
    <ds:schemaRef ds:uri="http://schemas.microsoft.com/sharepoint/v3/contenttype/forms"/>
  </ds:schemaRefs>
</ds:datastoreItem>
</file>

<file path=customXml/itemProps3.xml><?xml version="1.0" encoding="utf-8"?>
<ds:datastoreItem xmlns:ds="http://schemas.openxmlformats.org/officeDocument/2006/customXml" ds:itemID="{BE624B51-DB42-4BB8-B2CE-9D606A639B59}"/>
</file>

<file path=docProps/app.xml><?xml version="1.0" encoding="utf-8"?>
<Properties xmlns="http://schemas.openxmlformats.org/officeDocument/2006/extended-properties" xmlns:vt="http://schemas.openxmlformats.org/officeDocument/2006/docPropsVTypes">
  <TotalTime>9195</TotalTime>
  <Words>1560</Words>
  <Application>Microsoft Office PowerPoint</Application>
  <PresentationFormat>On-screen Show (4:3)</PresentationFormat>
  <Paragraphs>279</Paragraphs>
  <Slides>33</Slides>
  <Notes>33</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33</vt:i4>
      </vt:variant>
    </vt:vector>
  </HeadingPairs>
  <TitlesOfParts>
    <vt:vector size="54" baseType="lpstr">
      <vt:lpstr>Arial</vt:lpstr>
      <vt:lpstr>Calibri</vt:lpstr>
      <vt:lpstr>Courier New</vt:lpstr>
      <vt:lpstr>OpenSans</vt:lpstr>
      <vt:lpstr>ReithSans</vt:lpstr>
      <vt:lpstr>Roboto</vt:lpstr>
      <vt:lpstr>Sakkal Majalla</vt:lpstr>
      <vt:lpstr>SymbolMT</vt:lpstr>
      <vt:lpstr>Times New Roman</vt:lpstr>
      <vt:lpstr>Verdana</vt:lpstr>
      <vt:lpstr>Wingdings</vt:lpstr>
      <vt:lpstr>1_Information Technology</vt:lpstr>
      <vt:lpstr>2_Construction</vt:lpstr>
      <vt:lpstr>3_Business</vt:lpstr>
      <vt:lpstr>4_Engineering</vt:lpstr>
      <vt:lpstr>5_Art and Design</vt:lpstr>
      <vt:lpstr>6_Hospitality</vt:lpstr>
      <vt:lpstr>7_Agriculture</vt:lpstr>
      <vt:lpstr>8_Travel and Tourism</vt:lpstr>
      <vt:lpstr>9_Creative Media</vt:lpstr>
      <vt:lpstr>10_Beauty Therapy</vt:lpstr>
      <vt:lpstr>الوحدة 1 الغرض من إنشاء الشركة </vt:lpstr>
      <vt:lpstr>الغرض من إنشاء الشركة</vt:lpstr>
      <vt:lpstr>أهداف التعلم (أ) و(ب)</vt:lpstr>
      <vt:lpstr>مجالات الدراسة لهدف التعلم (أ)  </vt:lpstr>
      <vt:lpstr> (أ1) الغرض من إنشاء الشركة  </vt:lpstr>
      <vt:lpstr>  (أ2) أنواع الملكية (1)  </vt:lpstr>
      <vt:lpstr>(أ2) أنواع الملكية (2)    </vt:lpstr>
      <vt:lpstr>(أ2) أنواع الملكية (3)    </vt:lpstr>
      <vt:lpstr>(أ2) أنواع الملكية (4)    </vt:lpstr>
      <vt:lpstr>   (أ2) أنواع الملكية (5)  </vt:lpstr>
      <vt:lpstr>     (أ3) الحجم والنطاق    </vt:lpstr>
      <vt:lpstr>    (أ4) تصنيف الشركات (1)    </vt:lpstr>
      <vt:lpstr>    (أ4) تصنيف الشركات (2)    </vt:lpstr>
      <vt:lpstr>    (أ4) تصنيف الشركات (3)    </vt:lpstr>
      <vt:lpstr>أمثلة المجالات في الأردن     </vt:lpstr>
      <vt:lpstr>مجالات الدراسة لهدف التعلم (ب)  </vt:lpstr>
      <vt:lpstr> (ب1) خصائص بيئة عمل الشركة </vt:lpstr>
      <vt:lpstr>بيئة عمل الشركة - الظروف أو القوى التي تؤثر على طريقة إدارة الأعمال</vt:lpstr>
      <vt:lpstr>حجم السوق وإمكانية التوقع والاتجاهات</vt:lpstr>
      <vt:lpstr> العرض والطلب (1)  </vt:lpstr>
      <vt:lpstr> العرض والطلب (2)  </vt:lpstr>
      <vt:lpstr> المنافسون  المنافسون في السوق - المنافسة المباشرة وغير المباشرة </vt:lpstr>
      <vt:lpstr>  النمو أو التراجع حسب القطاع    </vt:lpstr>
      <vt:lpstr> زيادة عمليات الشركة على مستوى العالم  </vt:lpstr>
      <vt:lpstr> التحول الرقمي وتأثير التكنولوجيا  </vt:lpstr>
      <vt:lpstr>  (ب2) العوامل الخارجية  استخدام أداة بيستل (تحليل العوامل السياسية والاقتصادية والاجتماعية والتكنولوجية والقانونية والبيئية) لتحليل بيئة عمل الشركة </vt:lpstr>
      <vt:lpstr>العوامل السياسية</vt:lpstr>
      <vt:lpstr>العوامل الاقتصادية</vt:lpstr>
      <vt:lpstr>العوامل الاجتماعية</vt:lpstr>
      <vt:lpstr> العوامل التكنولوجية  </vt:lpstr>
      <vt:lpstr>العوامل القانونية </vt:lpstr>
      <vt:lpstr>العوامل البيئية</vt:lpstr>
      <vt:lpstr>شكر وتقدير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Construction Science</dc:title>
  <dc:creator>Microsoft Office User</dc:creator>
  <cp:lastModifiedBy>Paul Winser</cp:lastModifiedBy>
  <cp:revision>109</cp:revision>
  <dcterms:created xsi:type="dcterms:W3CDTF">2020-07-15T07:14:47Z</dcterms:created>
  <dcterms:modified xsi:type="dcterms:W3CDTF">2023-08-23T14:36:21Z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0x01010011F2AC0EC27FF3458662E003F8FEC281</vt:lpwstr>
  </property>
  <property fmtid="{D5CDD505-2E9C-101B-9397-08002B2CF9AE}" pid="4" name="MediaServiceImageTags">
    <vt:lpwstr/>
  </property>
</Properties>
</file>